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35B44-38D1-DBDE-EA05-D9B75B5B2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642678-8D14-369E-EC87-5F83C65707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DDCE0A-2F33-02FA-3297-650C15620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D4F50-CF11-57E1-70DE-27D891C54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D716DA-41E1-F9AB-4B7E-AD915F395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2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D752-EF0D-2D1E-E7DE-8A49F0E14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4E16B4-6DA4-E227-7D65-59790F0E9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3B7CF-76D5-A42A-3BEE-4C2741574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F8BAD-E5F3-C2E6-D4C1-F6FE3A807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CA53B-D7C8-1FD0-52BB-12DA7905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45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9DA4B3-DC7F-2FB9-EB8E-12B10095B3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DFBF75-8851-0854-C9DF-C61E732AA8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0DF57-1B1E-9153-AB62-0CDD08FA9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927DA-4DA6-65E1-9204-575258A14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95AC4-1505-D0B4-D8C1-909C0E844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058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BB5B1-33D2-CB02-3AC0-73ECD4BA4B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AA608-7671-BDD8-1ED7-12427E6D05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731F8-0A5D-EC08-0C19-07A5383C0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3E24A-094E-14A3-85F5-FA2FD7CAE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462907-0752-F43A-7DCE-2FAF5F0E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59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3E2-658C-EF79-5541-FB4B9A26E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ED18E-CD83-8304-CACD-55E1BCD09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0715B-7184-A237-A33A-ECA1A7A7B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D5E0E-D6C4-577B-89CD-BEA37638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E9F50-E38C-FA8C-35B9-77F809886C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161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E8B43-339C-6C76-89A8-3D6186857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584E9-3BFC-7BDD-FF14-A2C1A2E6E0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D2BA6E-88CE-9578-C90E-07F0F8C58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B6CAE5-BB84-D321-618F-339DFA6A9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9B895-29F3-EC26-DF32-AD310FB22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19673-0251-B060-4CB1-FD820B309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69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F4089-8B83-B43D-F085-81A54B254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E5E57C-EAE1-25C6-5B1E-991D5BC6A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A740B2-6A9F-2A7A-4B37-9270037754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2B1739-2046-23C4-2E69-1E0EBF8CA9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7A1D9D-92C9-7B89-503A-6174FD2145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19D49-7398-7971-CACE-26BD1427A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4C26C4-7FF6-A106-7A35-E9868C913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D59598-AAE4-57F7-ADDF-17D17A005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155CA-A03C-F5EA-3563-C543397D0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D58C4-C2B1-8AF8-10E1-410B52F4A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24AEA8-617F-5ED0-6803-3D3664698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9D4975-8AEA-8801-5CBC-5F5F94A2C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571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FCD7CA-C69E-A0EA-A0FB-8C2B399A4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FEBC20-F736-190D-76A4-AFD760FE6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4DFC4-2983-0FC0-B02F-33C9CD438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86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01839-D151-277B-72A3-ABEAE01CB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302E4-30D2-5F26-4D09-81E91035F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6CAFA5-EEB0-B783-0F94-80CABEF539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B1BA47-F1AF-C45B-8D1A-C60411137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571A6-02EC-D5F2-8D11-4A5CB6981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EE46D9-EFC3-B7D9-D5E1-EBA9865EB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401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FD9BA-D98E-426C-831C-EC2BF01AA0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BF054D-1434-0C91-F210-18BEFF6F7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BFD981-FAF8-C3F1-2500-CCB869178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2AB29A-EC40-6128-B629-37FF2257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1C9F61-7A03-E702-72DF-2E87EE465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F6656-91D3-4C55-2CE6-B6E1DBCE9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2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F1DA8E-94D7-8276-7437-AE2991E53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5AEC54-0226-B6EB-4C38-313DF96E8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19BDD-F7EE-8196-EF54-86B3658E5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1199D-47B1-4C1D-9977-F48BA5095BC2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686D4F-0F35-95C1-DA49-F39C09725B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DA55A9-9995-ACDD-308B-9CAD0E00F1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40817-013C-46E4-B117-1C03367F7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32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ADE4D0B-353C-2E38-E3E2-0FB35962BF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8877"/>
            <a:ext cx="9144000" cy="68580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961F6FD-C722-1877-B135-A00E4F60B54F}"/>
              </a:ext>
            </a:extLst>
          </p:cNvPr>
          <p:cNvCxnSpPr/>
          <p:nvPr/>
        </p:nvCxnSpPr>
        <p:spPr>
          <a:xfrm>
            <a:off x="3657600" y="1482570"/>
            <a:ext cx="4465468" cy="337352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41FABED-9292-6CF1-9837-39E0B66130B9}"/>
              </a:ext>
            </a:extLst>
          </p:cNvPr>
          <p:cNvCxnSpPr>
            <a:cxnSpLocks/>
          </p:cNvCxnSpPr>
          <p:nvPr/>
        </p:nvCxnSpPr>
        <p:spPr>
          <a:xfrm flipH="1" flipV="1">
            <a:off x="3728621" y="1482570"/>
            <a:ext cx="97654" cy="3555509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1D2CFE7-F74A-B3D8-5BE3-4FEF2AAA4CAD}"/>
              </a:ext>
            </a:extLst>
          </p:cNvPr>
          <p:cNvSpPr txBox="1"/>
          <p:nvPr/>
        </p:nvSpPr>
        <p:spPr>
          <a:xfrm>
            <a:off x="5681709" y="1819922"/>
            <a:ext cx="559293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148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4E4DA82-9814-2ACF-B437-3A837E9BBB11}"/>
              </a:ext>
            </a:extLst>
          </p:cNvPr>
          <p:cNvSpPr txBox="1"/>
          <p:nvPr/>
        </p:nvSpPr>
        <p:spPr>
          <a:xfrm>
            <a:off x="4031942" y="3650202"/>
            <a:ext cx="559293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113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02AB1E9-C800-8626-C87E-D31C59871122}"/>
              </a:ext>
            </a:extLst>
          </p:cNvPr>
          <p:cNvSpPr txBox="1"/>
          <p:nvPr/>
        </p:nvSpPr>
        <p:spPr>
          <a:xfrm>
            <a:off x="5681709" y="5131293"/>
            <a:ext cx="4011547" cy="1477328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PINCH PLEAT PANEL DERECHO  </a:t>
            </a:r>
          </a:p>
          <a:p>
            <a:r>
              <a:rPr lang="en-US" dirty="0"/>
              <a:t>RIEL MOTORIZADO CONEXION DERECHA </a:t>
            </a:r>
          </a:p>
          <a:p>
            <a:r>
              <a:rPr lang="en-US" dirty="0"/>
              <a:t>MONTADO A CORNISA  </a:t>
            </a:r>
          </a:p>
          <a:p>
            <a:r>
              <a:rPr lang="en-US" dirty="0"/>
              <a:t>TELA BO QF-FAB-000064 </a:t>
            </a:r>
          </a:p>
          <a:p>
            <a:r>
              <a:rPr lang="en-US" dirty="0"/>
              <a:t>PISO A TECHO HACER DEDUCCIONES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DDCAA2-2F14-5DEF-3DDF-25DD09ABA895}"/>
              </a:ext>
            </a:extLst>
          </p:cNvPr>
          <p:cNvSpPr txBox="1"/>
          <p:nvPr/>
        </p:nvSpPr>
        <p:spPr>
          <a:xfrm>
            <a:off x="5078027" y="1047565"/>
            <a:ext cx="2457852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RECAMARA VENTANA A </a:t>
            </a:r>
          </a:p>
        </p:txBody>
      </p:sp>
    </p:spTree>
    <p:extLst>
      <p:ext uri="{BB962C8B-B14F-4D97-AF65-F5344CB8AC3E}">
        <p14:creationId xmlns:p14="http://schemas.microsoft.com/office/powerpoint/2010/main" val="345489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42F02C9-832D-26F2-0B8A-14999E7725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617" y="133165"/>
            <a:ext cx="9144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3E0C664-4F5A-A75D-CE75-A79EE1170418}"/>
              </a:ext>
            </a:extLst>
          </p:cNvPr>
          <p:cNvSpPr txBox="1"/>
          <p:nvPr/>
        </p:nvSpPr>
        <p:spPr>
          <a:xfrm>
            <a:off x="4323425" y="976543"/>
            <a:ext cx="2449838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RECAMARA VENTANA B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2CCF8C0-7AAA-D438-7844-3512D4CD7A5E}"/>
              </a:ext>
            </a:extLst>
          </p:cNvPr>
          <p:cNvCxnSpPr>
            <a:cxnSpLocks/>
          </p:cNvCxnSpPr>
          <p:nvPr/>
        </p:nvCxnSpPr>
        <p:spPr>
          <a:xfrm>
            <a:off x="3977196" y="1669002"/>
            <a:ext cx="4208016" cy="62144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139C2D1D-99EE-D570-EF99-1F5B385CF66C}"/>
              </a:ext>
            </a:extLst>
          </p:cNvPr>
          <p:cNvCxnSpPr>
            <a:cxnSpLocks/>
          </p:cNvCxnSpPr>
          <p:nvPr/>
        </p:nvCxnSpPr>
        <p:spPr>
          <a:xfrm flipV="1">
            <a:off x="4065973" y="1669002"/>
            <a:ext cx="0" cy="3382392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741032B-E4F8-6582-3172-92762677C153}"/>
              </a:ext>
            </a:extLst>
          </p:cNvPr>
          <p:cNvSpPr txBox="1"/>
          <p:nvPr/>
        </p:nvSpPr>
        <p:spPr>
          <a:xfrm>
            <a:off x="5681709" y="1819922"/>
            <a:ext cx="559293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122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13E8ED-7D27-20F1-E47A-827BB3E8E84F}"/>
              </a:ext>
            </a:extLst>
          </p:cNvPr>
          <p:cNvSpPr txBox="1"/>
          <p:nvPr/>
        </p:nvSpPr>
        <p:spPr>
          <a:xfrm>
            <a:off x="4154751" y="3991823"/>
            <a:ext cx="958788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107 1/2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8D32FC4-BBF1-7EB1-BAAB-DC640402C0A6}"/>
              </a:ext>
            </a:extLst>
          </p:cNvPr>
          <p:cNvSpPr txBox="1"/>
          <p:nvPr/>
        </p:nvSpPr>
        <p:spPr>
          <a:xfrm>
            <a:off x="6081204" y="4518734"/>
            <a:ext cx="4198970" cy="1477328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CORTINA PINCH PLEAT PANEL IZQUIERDO   </a:t>
            </a:r>
          </a:p>
          <a:p>
            <a:r>
              <a:rPr lang="en-US" dirty="0"/>
              <a:t>RIEL MOTORIZADO CONEXION IZQUIERDA  </a:t>
            </a:r>
          </a:p>
          <a:p>
            <a:r>
              <a:rPr lang="en-US" dirty="0"/>
              <a:t>MONTADO A CORNISA  </a:t>
            </a:r>
          </a:p>
          <a:p>
            <a:r>
              <a:rPr lang="en-US" dirty="0"/>
              <a:t>TELA BO QF-FAB-000064 </a:t>
            </a:r>
          </a:p>
          <a:p>
            <a:r>
              <a:rPr lang="en-US" dirty="0"/>
              <a:t>PISO A TECHO HACER DEDUCCIONES </a:t>
            </a:r>
          </a:p>
        </p:txBody>
      </p:sp>
    </p:spTree>
    <p:extLst>
      <p:ext uri="{BB962C8B-B14F-4D97-AF65-F5344CB8AC3E}">
        <p14:creationId xmlns:p14="http://schemas.microsoft.com/office/powerpoint/2010/main" val="2627275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51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Ricardo Garcia</dc:creator>
  <cp:lastModifiedBy>Ricardo Garcia</cp:lastModifiedBy>
  <cp:revision>2</cp:revision>
  <dcterms:created xsi:type="dcterms:W3CDTF">2025-12-01T23:35:43Z</dcterms:created>
  <dcterms:modified xsi:type="dcterms:W3CDTF">2025-12-01T23:44:30Z</dcterms:modified>
</cp:coreProperties>
</file>