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46EA0-5A1C-4B4C-9B8F-3EFD38C48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AE18FD-E5B8-4333-BED5-E931A85D0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4E4E4-3937-46CD-8FFE-63B11716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DE3ED-9C9B-409A-B75B-89233476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DDEFCF-682C-4EF4-9023-F6C687A6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21E8A-E3F2-4415-879C-F1C58A43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F8B39-BA6E-483C-A325-1A3631892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08595-7036-47B2-9F28-F5901706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626402-DA31-411F-9D0E-71D4EF8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ECE66-B458-44BF-8DF0-336BD803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4ADEB3-815E-461A-98B2-3D4182925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0BEB41-502F-4F9B-B4EF-1ABB80219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DD9D83-D58D-4426-AB16-C0400915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AB2A6-E4A9-4AC6-9F8C-B7200821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9689B-A13C-4531-8223-1C74D8B4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E9E0-28F4-47C9-BAA7-9CC1F842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CA9CC-95DE-4834-98BD-15CE4CA0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CF1A6-7825-48F1-80E8-03166147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9ECF70-FB3E-44CC-8BF6-04C3139D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A1826-332B-4D5A-8097-116F3C6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EA322-68DC-4284-A76B-1B88B9D8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D9807-B268-4B41-B4FB-E60AFE60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01179-42FE-4DDD-9B02-F399835C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0ED8D-F213-42E6-BFAB-935FE6AA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C015B-58A5-45DE-A7C0-A67D8B1A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531C2-FE84-4B79-846E-0D708B12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4608D-47D2-4ED4-A476-E1A90AA55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CE9F2A-32A8-49AB-A0BE-D885C2C88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B1C3B2-CC11-44EF-A985-0A2DF5D2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898B0D-3C78-4A6A-878E-C5DD535F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62FDB8-C835-44D5-B14A-60683302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8E836-94B3-4EAA-80B3-6BE081E6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B67F19-468B-4E80-B818-035843B81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EA578C-57F5-4486-A9B2-1BED2301A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E1B59-153A-4B63-AC71-EE04290C0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8D0AE6-F42A-4141-B33B-997564092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B377D8-5F77-492F-A4ED-3095335F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0F967C-5D70-480A-96D5-7BEB3CAC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61040D-2788-407E-A9B9-50731653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78A74-F49A-4C62-B26D-F15F2570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2D3248-D8CD-40A3-A851-E18BD74E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27BCE6-44E4-44C1-A52F-8B69A2A8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FB6EC5-BD1C-4E07-A8AF-4CCB20C9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B0ABB8-6D55-452F-9718-132B27F7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61434A-E97A-4935-A30C-F7A48E69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3A8E0C-B63C-4CE8-A742-CA1038E5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7EE60-2DF4-4FBD-AD3C-FED7A443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81AB6-3FAF-4892-A6EF-08EA49D6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CE219-3FD5-4234-8EE9-62FD986E4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67D56C-E47A-4674-B956-7B9A381B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376344-91D6-4EE5-B344-AAF8A374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D6963D-E72D-4AA1-BAD1-7F5F68C8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8A78A-854E-4948-9747-A0B763D7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B0D9F5-4AC9-4C10-A7D7-44F074426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E134FC-216E-4A4C-B217-65F312BB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02F236-C035-4AE4-B712-B6CFC090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EAA325-00E1-4F49-A506-E265ADE3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AE27DA-57BE-4863-AF6B-254DB2A5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A0415C-7A37-426A-B9AD-6C40F70A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6C3CE-26B6-4009-A393-8822F4FE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B6FCE1-CFCC-415A-B211-360FD501B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4E43-6FB9-48BD-B548-E819C141FA5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3A086-A5F8-4DB9-9F2C-A1E220AF3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E1C56-F2F6-49E9-845E-CA5A65071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CB67-0861-40B2-9812-BD796F8B17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91682B-67AA-4452-A2E9-23B39FF6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6FAEAED-31E2-464E-BC62-DC1A8A51535A}"/>
              </a:ext>
            </a:extLst>
          </p:cNvPr>
          <p:cNvCxnSpPr/>
          <p:nvPr/>
        </p:nvCxnSpPr>
        <p:spPr>
          <a:xfrm flipV="1">
            <a:off x="5184396" y="553673"/>
            <a:ext cx="2046914" cy="95634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B050FBB-0EDC-4E56-B5F6-405AEAD2857E}"/>
              </a:ext>
            </a:extLst>
          </p:cNvPr>
          <p:cNvCxnSpPr/>
          <p:nvPr/>
        </p:nvCxnSpPr>
        <p:spPr>
          <a:xfrm flipV="1">
            <a:off x="7055141" y="645952"/>
            <a:ext cx="142613" cy="614074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6A2D97C-F515-4F19-84E8-B844B95FBA24}"/>
              </a:ext>
            </a:extLst>
          </p:cNvPr>
          <p:cNvSpPr txBox="1"/>
          <p:nvPr/>
        </p:nvSpPr>
        <p:spPr>
          <a:xfrm>
            <a:off x="5744781" y="7214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44.5’’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1F62BD-3C8C-470B-B4E1-770D6FA5D771}"/>
              </a:ext>
            </a:extLst>
          </p:cNvPr>
          <p:cNvSpPr txBox="1"/>
          <p:nvPr/>
        </p:nvSpPr>
        <p:spPr>
          <a:xfrm>
            <a:off x="6378299" y="315426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98.25’’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09E5F6E-1219-45D9-8184-ABEE5C906E4B}"/>
              </a:ext>
            </a:extLst>
          </p:cNvPr>
          <p:cNvSpPr txBox="1"/>
          <p:nvPr/>
        </p:nvSpPr>
        <p:spPr>
          <a:xfrm>
            <a:off x="67112" y="75501"/>
            <a:ext cx="26415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MARA ZULEY</a:t>
            </a:r>
          </a:p>
          <a:p>
            <a:endParaRPr lang="en-US" dirty="0"/>
          </a:p>
          <a:p>
            <a:r>
              <a:rPr lang="en-US" dirty="0"/>
              <a:t>Cortina ripplefold, panel R</a:t>
            </a:r>
          </a:p>
          <a:p>
            <a:r>
              <a:rPr lang="en-US" dirty="0"/>
              <a:t>Instalacion a pared.</a:t>
            </a:r>
          </a:p>
          <a:p>
            <a:endParaRPr lang="en-US" dirty="0"/>
          </a:p>
          <a:p>
            <a:r>
              <a:rPr lang="en-US" i="1" dirty="0"/>
              <a:t>-CRETA CLOUD</a:t>
            </a:r>
          </a:p>
          <a:p>
            <a:r>
              <a:rPr lang="en-US" i="1" dirty="0"/>
              <a:t>-KN-FAB-0599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6C11287-42B9-4A6E-92E1-8A8D351CDA52}"/>
              </a:ext>
            </a:extLst>
          </p:cNvPr>
          <p:cNvCxnSpPr/>
          <p:nvPr/>
        </p:nvCxnSpPr>
        <p:spPr>
          <a:xfrm flipV="1">
            <a:off x="5268286" y="1414329"/>
            <a:ext cx="578841" cy="263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44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2</cp:revision>
  <dcterms:created xsi:type="dcterms:W3CDTF">2025-12-18T20:35:12Z</dcterms:created>
  <dcterms:modified xsi:type="dcterms:W3CDTF">2025-12-18T20:36:28Z</dcterms:modified>
</cp:coreProperties>
</file>