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25" d="100"/>
          <a:sy n="125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6A874-601A-4089-AED3-649916BCC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039F7A-7AFE-4918-942C-10CC33609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6F9B00-0829-4AB3-8722-21B3E475F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0F53-419B-4B47-8AE3-853F7B87FA1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BC5C2C-5125-4A50-A80B-794BEA9C3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944A-16E2-4D25-BA7E-92F2565CD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8E26-6C80-4889-943D-6AB1C6F6F7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AF35D-CA26-4B73-9BB8-D1CD1DD8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1605F7-CA3C-4CE7-997B-50C71D1C5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C8A1A8-5C57-46F3-8EFA-5B3CBB6A5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0F53-419B-4B47-8AE3-853F7B87FA1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A53B64-B9AC-4C6B-B376-F1967D9F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861673-D348-46DB-89D1-9CEA08E8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8E26-6C80-4889-943D-6AB1C6F6F7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8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EC36C9-6C34-4AE5-A07D-7EC018A789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3FA4ED-CF4D-4D68-8993-2F4732982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1E863F-89DF-46B6-AD58-9C026A01E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0F53-419B-4B47-8AE3-853F7B87FA1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AD4DC8-8FFE-4F5E-B2B1-12C23CF87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D0477A-3ACA-410C-8843-43DE0BA6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8E26-6C80-4889-943D-6AB1C6F6F7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1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CC4516-CA8C-4886-A58A-6B4477908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EB7F92-DE14-46FB-AE73-F97D3B047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630C02-4F0E-4174-8199-22C5F8B54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0F53-419B-4B47-8AE3-853F7B87FA1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627208-02D2-4242-8700-2FF441519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998547-04D5-4D47-B28B-368D407E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8E26-6C80-4889-943D-6AB1C6F6F7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3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DE334-ABEB-455F-B274-D2C4A05F9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0A4306-CD91-4004-BFD0-E31E7B70A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BF3F3-1C63-4286-BC1F-27F5168DD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0F53-419B-4B47-8AE3-853F7B87FA1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9E043F-6184-4669-B4D9-61B4AE0A4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45DE3B-012D-427C-B892-9FC328C2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8E26-6C80-4889-943D-6AB1C6F6F7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2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7BB28-E086-48F2-BF46-B56DA71A4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A29900-4AAD-4852-969D-B7FB0B0A0A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68D6B6-666C-4ED9-BBE4-46127F1FC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BD0B2B-25ED-46E1-AD18-DBF86E347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0F53-419B-4B47-8AE3-853F7B87FA1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DBD54E-900C-4104-90AC-F6F3D6A30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C4353A-753B-41D1-9258-865C46A51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8E26-6C80-4889-943D-6AB1C6F6F7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6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A3F0FC-1D10-4113-A8B4-8C1C10348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06D503-9A5F-43A7-82EB-C47CA48CB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0FDC42-2E16-4B91-BE11-034FAC611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17785C8-296A-4432-B394-7BB62878D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6F6D2C-3713-48F3-8F79-F4EC00F55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B1C6BB-D809-4B7E-9E81-B96BF123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0F53-419B-4B47-8AE3-853F7B87FA1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B5D63C-34F8-4A09-AF44-7F2776DA4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1920EB5-0C71-4D95-AE60-CD481908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8E26-6C80-4889-943D-6AB1C6F6F7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037346-3E8C-4A04-B221-D784BC113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BD504D-02D3-4E13-A4CB-ED8C99A00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0F53-419B-4B47-8AE3-853F7B87FA1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390F51-1CD2-4382-8E2C-3A12E56BB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D505041-54D4-4355-B64C-7CCDD67DC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8E26-6C80-4889-943D-6AB1C6F6F7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6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1D2FF66-005C-4963-93E9-007188CF4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0F53-419B-4B47-8AE3-853F7B87FA1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1FFA906-C7CF-4DB8-B3CE-2F27CE143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D95DA1-F9D9-4CBF-B978-337166B7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8E26-6C80-4889-943D-6AB1C6F6F7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8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64301D-8812-465B-A133-EFB222C0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581F3A-68F0-4D02-8E56-2C6234FB3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FE74C3-3EF2-4304-B553-2F1B0CBD6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E20711-8CC6-4D56-A303-AEC9F6EF3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0F53-419B-4B47-8AE3-853F7B87FA1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E58B7D-6C36-4504-8234-B8AAE4282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AA744C-E088-4DEF-92AB-B104740F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8E26-6C80-4889-943D-6AB1C6F6F7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3078A-4B4C-425F-A72B-ADB87C8EA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59070F-57A5-466B-A3D8-3794EFB3D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5C3462-5923-4B50-AAA9-0DE59E2D6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FCAF09-F59C-48A7-B79D-9A68D705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A0F53-419B-4B47-8AE3-853F7B87FA1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181080-12F5-460B-990F-00A7BB84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1FEC2C-E708-452C-99A6-CC30C3CB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8E26-6C80-4889-943D-6AB1C6F6F7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F5C3265-A444-4833-93E1-897796AF6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8457C2-C897-4F10-A50E-BA0B44BC9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B6011F-7D39-4822-BDBB-9FF24F84D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A0F53-419B-4B47-8AE3-853F7B87FA14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C1B07A-E8C5-4EB9-85F7-F2DDEF631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17DE72-CCF1-4FB5-801D-3DEC3AD74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48E26-6C80-4889-943D-6AB1C6F6F7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4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BE7F32C-5B9E-4032-A746-3674869CE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0467F73-6B91-48AD-8645-F3FD707AAC21}"/>
              </a:ext>
            </a:extLst>
          </p:cNvPr>
          <p:cNvSpPr txBox="1"/>
          <p:nvPr/>
        </p:nvSpPr>
        <p:spPr>
          <a:xfrm>
            <a:off x="201336" y="83890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JOSEPH KRILE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23D803-1A31-4E73-9361-38A97B20D8E5}"/>
              </a:ext>
            </a:extLst>
          </p:cNvPr>
          <p:cNvSpPr txBox="1"/>
          <p:nvPr/>
        </p:nvSpPr>
        <p:spPr>
          <a:xfrm>
            <a:off x="3524250" y="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E285C72B-60CB-4AAB-A267-22DB8BC984D4}"/>
              </a:ext>
            </a:extLst>
          </p:cNvPr>
          <p:cNvCxnSpPr/>
          <p:nvPr/>
        </p:nvCxnSpPr>
        <p:spPr>
          <a:xfrm flipV="1">
            <a:off x="5310231" y="872455"/>
            <a:ext cx="897622" cy="75500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C35A3345-CA73-4E62-ADFC-A46DEA0F3966}"/>
              </a:ext>
            </a:extLst>
          </p:cNvPr>
          <p:cNvCxnSpPr>
            <a:cxnSpLocks/>
          </p:cNvCxnSpPr>
          <p:nvPr/>
        </p:nvCxnSpPr>
        <p:spPr>
          <a:xfrm flipH="1" flipV="1">
            <a:off x="6096001" y="981513"/>
            <a:ext cx="50005" cy="4823975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698E277-DD44-408F-814E-99C0C4F22856}"/>
              </a:ext>
            </a:extLst>
          </p:cNvPr>
          <p:cNvSpPr txBox="1"/>
          <p:nvPr/>
        </p:nvSpPr>
        <p:spPr>
          <a:xfrm>
            <a:off x="5375748" y="1065293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50’’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0D27818-762D-4072-92A5-7A2F70EBA98D}"/>
              </a:ext>
            </a:extLst>
          </p:cNvPr>
          <p:cNvSpPr txBox="1"/>
          <p:nvPr/>
        </p:nvSpPr>
        <p:spPr>
          <a:xfrm>
            <a:off x="6278880" y="3025140"/>
            <a:ext cx="77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100.25’’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7F1139B-9DEB-4845-AB71-195CC53A4976}"/>
              </a:ext>
            </a:extLst>
          </p:cNvPr>
          <p:cNvSpPr txBox="1"/>
          <p:nvPr/>
        </p:nvSpPr>
        <p:spPr>
          <a:xfrm>
            <a:off x="201336" y="693420"/>
            <a:ext cx="230345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CORTINA SHEER + BLACKOUT</a:t>
            </a:r>
          </a:p>
          <a:p>
            <a:r>
              <a:rPr lang="en-US" sz="1400" dirty="0"/>
              <a:t>TELA MOSHROOM ELITEX</a:t>
            </a:r>
          </a:p>
          <a:p>
            <a:r>
              <a:rPr lang="en-US" sz="1400" dirty="0"/>
              <a:t>PRIMARY BATISTE IVORY</a:t>
            </a:r>
          </a:p>
          <a:p>
            <a:r>
              <a:rPr lang="en-US" sz="1400" dirty="0"/>
              <a:t>BLACK OUT PNL R</a:t>
            </a:r>
          </a:p>
          <a:p>
            <a:r>
              <a:rPr lang="en-US" sz="1400" dirty="0"/>
              <a:t>SHEER TWO WAY</a:t>
            </a:r>
          </a:p>
        </p:txBody>
      </p:sp>
    </p:spTree>
    <p:extLst>
      <p:ext uri="{BB962C8B-B14F-4D97-AF65-F5344CB8AC3E}">
        <p14:creationId xmlns:p14="http://schemas.microsoft.com/office/powerpoint/2010/main" val="123912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FD2F14A-06CA-4C35-AC8B-1D7A32B02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97D7DD91-CE02-46E6-95C2-753B7785713B}"/>
              </a:ext>
            </a:extLst>
          </p:cNvPr>
          <p:cNvCxnSpPr/>
          <p:nvPr/>
        </p:nvCxnSpPr>
        <p:spPr>
          <a:xfrm flipV="1">
            <a:off x="4930140" y="1135380"/>
            <a:ext cx="2545080" cy="117348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BDD3CFF5-4202-4478-A8B3-4099B3789646}"/>
              </a:ext>
            </a:extLst>
          </p:cNvPr>
          <p:cNvCxnSpPr/>
          <p:nvPr/>
        </p:nvCxnSpPr>
        <p:spPr>
          <a:xfrm flipV="1">
            <a:off x="7231380" y="1242060"/>
            <a:ext cx="0" cy="525780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C7258AFF-BB0A-4161-A02E-62DE143BE253}"/>
              </a:ext>
            </a:extLst>
          </p:cNvPr>
          <p:cNvSpPr txBox="1"/>
          <p:nvPr/>
        </p:nvSpPr>
        <p:spPr>
          <a:xfrm>
            <a:off x="3524250" y="25908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31CCCBD-D13A-49D3-A625-BCBE115C1868}"/>
              </a:ext>
            </a:extLst>
          </p:cNvPr>
          <p:cNvSpPr txBox="1"/>
          <p:nvPr/>
        </p:nvSpPr>
        <p:spPr>
          <a:xfrm>
            <a:off x="167616" y="302716"/>
            <a:ext cx="6096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CORTINA SHEER + BLACKOUT</a:t>
            </a:r>
          </a:p>
          <a:p>
            <a:r>
              <a:rPr lang="en-US" sz="1400" dirty="0"/>
              <a:t>TELA MOSHROOM ELITEX</a:t>
            </a:r>
          </a:p>
          <a:p>
            <a:r>
              <a:rPr lang="en-US" sz="1400" dirty="0"/>
              <a:t>PRIMARY BATISTE IVORY</a:t>
            </a:r>
          </a:p>
          <a:p>
            <a:r>
              <a:rPr lang="en-US" sz="1400" dirty="0"/>
              <a:t>BLACK OUT PR</a:t>
            </a:r>
          </a:p>
          <a:p>
            <a:r>
              <a:rPr lang="en-US" sz="1400" dirty="0"/>
              <a:t>SHEER TWO WAY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BA452A9-4804-43D7-BB6F-12710426CD33}"/>
              </a:ext>
            </a:extLst>
          </p:cNvPr>
          <p:cNvSpPr txBox="1"/>
          <p:nvPr/>
        </p:nvSpPr>
        <p:spPr>
          <a:xfrm>
            <a:off x="5806440" y="1493520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95’’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56FF44C-EFDB-4F57-99B9-AB361E1CC73D}"/>
              </a:ext>
            </a:extLst>
          </p:cNvPr>
          <p:cNvSpPr txBox="1"/>
          <p:nvPr/>
        </p:nvSpPr>
        <p:spPr>
          <a:xfrm>
            <a:off x="7231380" y="2895600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100.25’’</a:t>
            </a:r>
          </a:p>
        </p:txBody>
      </p:sp>
    </p:spTree>
    <p:extLst>
      <p:ext uri="{BB962C8B-B14F-4D97-AF65-F5344CB8AC3E}">
        <p14:creationId xmlns:p14="http://schemas.microsoft.com/office/powerpoint/2010/main" val="288857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BC3EB80-966A-40FE-AFFF-C178AD35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844BF85-A4B4-46C8-A0AA-8174336453AC}"/>
              </a:ext>
            </a:extLst>
          </p:cNvPr>
          <p:cNvSpPr txBox="1"/>
          <p:nvPr/>
        </p:nvSpPr>
        <p:spPr>
          <a:xfrm>
            <a:off x="106680" y="247769"/>
            <a:ext cx="6096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CORTINA SHEER + BLACKOUT</a:t>
            </a:r>
          </a:p>
          <a:p>
            <a:r>
              <a:rPr lang="en-US" sz="1400" dirty="0"/>
              <a:t>TELA MOSHROOM ELITEX</a:t>
            </a:r>
          </a:p>
          <a:p>
            <a:r>
              <a:rPr lang="en-US" sz="1400" dirty="0"/>
              <a:t>PRIMARY BATISTE IVORY</a:t>
            </a:r>
          </a:p>
          <a:p>
            <a:r>
              <a:rPr lang="en-US" sz="1400" dirty="0"/>
              <a:t>BLACK OUT PR</a:t>
            </a:r>
          </a:p>
          <a:p>
            <a:r>
              <a:rPr lang="en-US" sz="1400" dirty="0"/>
              <a:t>SHEER TWO WAY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B87A0B-FA79-412F-A8BE-C0CCAE53DDD6}"/>
              </a:ext>
            </a:extLst>
          </p:cNvPr>
          <p:cNvSpPr txBox="1"/>
          <p:nvPr/>
        </p:nvSpPr>
        <p:spPr>
          <a:xfrm>
            <a:off x="3524250" y="29384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9B9B9247-1BB1-41B8-9A77-9A80EE15A6FA}"/>
              </a:ext>
            </a:extLst>
          </p:cNvPr>
          <p:cNvCxnSpPr>
            <a:cxnSpLocks/>
          </p:cNvCxnSpPr>
          <p:nvPr/>
        </p:nvCxnSpPr>
        <p:spPr>
          <a:xfrm>
            <a:off x="4046220" y="1417320"/>
            <a:ext cx="3931920" cy="45720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637B07A8-C8F8-4CB6-B492-5529EB942466}"/>
              </a:ext>
            </a:extLst>
          </p:cNvPr>
          <p:cNvCxnSpPr/>
          <p:nvPr/>
        </p:nvCxnSpPr>
        <p:spPr>
          <a:xfrm flipV="1">
            <a:off x="7642860" y="1821180"/>
            <a:ext cx="91440" cy="297942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A2B859-27A9-4C99-8114-5DA5AC7BAD96}"/>
              </a:ext>
            </a:extLst>
          </p:cNvPr>
          <p:cNvSpPr txBox="1"/>
          <p:nvPr/>
        </p:nvSpPr>
        <p:spPr>
          <a:xfrm>
            <a:off x="5770430" y="1326356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100’’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3F592F6-91F6-4060-B4FC-B415B4A6DD16}"/>
              </a:ext>
            </a:extLst>
          </p:cNvPr>
          <p:cNvSpPr txBox="1"/>
          <p:nvPr/>
        </p:nvSpPr>
        <p:spPr>
          <a:xfrm>
            <a:off x="7688580" y="2922508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96.5’’</a:t>
            </a:r>
          </a:p>
        </p:txBody>
      </p:sp>
    </p:spTree>
    <p:extLst>
      <p:ext uri="{BB962C8B-B14F-4D97-AF65-F5344CB8AC3E}">
        <p14:creationId xmlns:p14="http://schemas.microsoft.com/office/powerpoint/2010/main" val="1133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52181F0-5A87-4AEA-9823-897C589D3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05B01443-9F68-408E-9DC9-638012E1D795}"/>
              </a:ext>
            </a:extLst>
          </p:cNvPr>
          <p:cNvCxnSpPr/>
          <p:nvPr/>
        </p:nvCxnSpPr>
        <p:spPr>
          <a:xfrm flipV="1">
            <a:off x="4602480" y="1021080"/>
            <a:ext cx="2865120" cy="122682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4E5A8A97-38FD-449D-9DC9-1F7525A3CFE5}"/>
              </a:ext>
            </a:extLst>
          </p:cNvPr>
          <p:cNvCxnSpPr/>
          <p:nvPr/>
        </p:nvCxnSpPr>
        <p:spPr>
          <a:xfrm>
            <a:off x="7399020" y="1097280"/>
            <a:ext cx="0" cy="488442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0AFA249A-237F-48EC-9A8F-7D25D45B671A}"/>
              </a:ext>
            </a:extLst>
          </p:cNvPr>
          <p:cNvSpPr txBox="1"/>
          <p:nvPr/>
        </p:nvSpPr>
        <p:spPr>
          <a:xfrm>
            <a:off x="3604260" y="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BB4DF28-8E18-45C1-9EE7-7BCCE912E14E}"/>
              </a:ext>
            </a:extLst>
          </p:cNvPr>
          <p:cNvSpPr txBox="1"/>
          <p:nvPr/>
        </p:nvSpPr>
        <p:spPr>
          <a:xfrm>
            <a:off x="102870" y="290244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CORTINA SHEER + BLACKOUT</a:t>
            </a:r>
          </a:p>
          <a:p>
            <a:r>
              <a:rPr lang="en-US" sz="1200" dirty="0"/>
              <a:t>TELA MOSHROOM ELITEX</a:t>
            </a:r>
          </a:p>
          <a:p>
            <a:r>
              <a:rPr lang="en-US" sz="1200" dirty="0"/>
              <a:t>PRIMARY BATISTE IVORY</a:t>
            </a:r>
          </a:p>
          <a:p>
            <a:r>
              <a:rPr lang="en-US" sz="1200" dirty="0"/>
              <a:t>BLACK OUT PR</a:t>
            </a:r>
          </a:p>
          <a:p>
            <a:r>
              <a:rPr lang="en-US" sz="1200" dirty="0"/>
              <a:t>SHEER TWO WAY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FD15BEA-7576-403A-8B32-E07391C53DE9}"/>
              </a:ext>
            </a:extLst>
          </p:cNvPr>
          <p:cNvSpPr txBox="1"/>
          <p:nvPr/>
        </p:nvSpPr>
        <p:spPr>
          <a:xfrm>
            <a:off x="5356860" y="1449824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95’’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DD0AAD6-0F50-4944-A778-037D224E9DF8}"/>
              </a:ext>
            </a:extLst>
          </p:cNvPr>
          <p:cNvSpPr txBox="1"/>
          <p:nvPr/>
        </p:nvSpPr>
        <p:spPr>
          <a:xfrm>
            <a:off x="7559040" y="3512820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92.25’’</a:t>
            </a:r>
          </a:p>
        </p:txBody>
      </p:sp>
    </p:spTree>
    <p:extLst>
      <p:ext uri="{BB962C8B-B14F-4D97-AF65-F5344CB8AC3E}">
        <p14:creationId xmlns:p14="http://schemas.microsoft.com/office/powerpoint/2010/main" val="1454807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410672C-809C-468E-AB0C-BCB15AD44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BF9F0699-7401-4315-928E-726C8AB7EA79}"/>
              </a:ext>
            </a:extLst>
          </p:cNvPr>
          <p:cNvCxnSpPr/>
          <p:nvPr/>
        </p:nvCxnSpPr>
        <p:spPr>
          <a:xfrm flipV="1">
            <a:off x="3992880" y="0"/>
            <a:ext cx="3124200" cy="191262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550D6B56-312F-4026-8BDD-C9E39CD78706}"/>
              </a:ext>
            </a:extLst>
          </p:cNvPr>
          <p:cNvCxnSpPr/>
          <p:nvPr/>
        </p:nvCxnSpPr>
        <p:spPr>
          <a:xfrm flipH="1">
            <a:off x="6477000" y="228600"/>
            <a:ext cx="289560" cy="528828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A1F9A321-574A-4694-A985-5DCCD11558CA}"/>
              </a:ext>
            </a:extLst>
          </p:cNvPr>
          <p:cNvSpPr txBox="1"/>
          <p:nvPr/>
        </p:nvSpPr>
        <p:spPr>
          <a:xfrm>
            <a:off x="146685" y="371534"/>
            <a:ext cx="6096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CORTINA SHEER + BLACKOUT</a:t>
            </a:r>
          </a:p>
          <a:p>
            <a:r>
              <a:rPr lang="en-US" sz="1400" dirty="0"/>
              <a:t>TELA MOSHROOM ELITEX</a:t>
            </a:r>
          </a:p>
          <a:p>
            <a:r>
              <a:rPr lang="en-US" sz="1400" dirty="0"/>
              <a:t>PRIMARY BATISTE IVORY</a:t>
            </a:r>
          </a:p>
          <a:p>
            <a:r>
              <a:rPr lang="en-US" sz="1400" dirty="0"/>
              <a:t>BLACK OUT PR</a:t>
            </a:r>
          </a:p>
          <a:p>
            <a:r>
              <a:rPr lang="en-US" sz="1400" dirty="0"/>
              <a:t>SHEER TWO WAY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8CCAFB0-52CD-4361-B521-0CD0647C812F}"/>
              </a:ext>
            </a:extLst>
          </p:cNvPr>
          <p:cNvSpPr txBox="1"/>
          <p:nvPr/>
        </p:nvSpPr>
        <p:spPr>
          <a:xfrm>
            <a:off x="4967880" y="771643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95’’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56505AA-BB06-44BF-AC92-00245CD3BD12}"/>
              </a:ext>
            </a:extLst>
          </p:cNvPr>
          <p:cNvSpPr txBox="1"/>
          <p:nvPr/>
        </p:nvSpPr>
        <p:spPr>
          <a:xfrm>
            <a:off x="6941820" y="2499360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</a:rPr>
              <a:t>92.25’’</a:t>
            </a:r>
          </a:p>
        </p:txBody>
      </p:sp>
    </p:spTree>
    <p:extLst>
      <p:ext uri="{BB962C8B-B14F-4D97-AF65-F5344CB8AC3E}">
        <p14:creationId xmlns:p14="http://schemas.microsoft.com/office/powerpoint/2010/main" val="21395218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107</Words>
  <Application>Microsoft Office PowerPoint</Application>
  <PresentationFormat>Panorámica</PresentationFormat>
  <Paragraphs>40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Esau Gomez</dc:creator>
  <cp:lastModifiedBy>Esau Gomez</cp:lastModifiedBy>
  <cp:revision>2</cp:revision>
  <dcterms:created xsi:type="dcterms:W3CDTF">2025-12-06T00:43:06Z</dcterms:created>
  <dcterms:modified xsi:type="dcterms:W3CDTF">2025-12-06T00:55:45Z</dcterms:modified>
</cp:coreProperties>
</file>