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EC9B2-90AA-0130-43B1-02C82FCD3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3E8D1-240D-9D53-1D27-96643D114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B6DED-7282-BF05-8D91-B158FA916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75CCF-080B-1731-71A4-5CF1C265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A7772-83BD-7635-A6F5-85F09988F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3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3E01D-51DE-4224-E184-99DBD1C91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13DFA1-9A66-D8FE-E7CF-14F57CA80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DFF4E-C0D5-F95A-EC76-F75F43015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1F95B-1542-1E9E-7739-44D67F527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00DB8-14CE-294A-8A11-DADC1A892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3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F2B4ED-0579-64E9-5507-E6D18DC683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1BC2E-033C-5954-9C85-5B0512734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39D0C-C24A-6B5E-ACBC-EA8A8856E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6730A-BB00-941D-ED64-C2EC3447F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118A6-5C2E-8686-4F88-7B666634D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0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DDFE8-B606-F336-35ED-C261BC195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54FA7-412A-9058-864F-91BF2AB94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EA0A4-9625-6671-3E92-4DE088544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F4BD2-F880-F198-DDA8-DABC48CA2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1C879-5C69-2C9F-7E09-00B4FA273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1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5CDA6-D06D-D685-BAB6-9199B7F49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F10A06-48AE-9968-6F90-68A57DC9B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9071-F955-4831-9948-FC17E22C6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D6A0E-3C92-D011-73DA-F62E2F426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CFD0-DCF3-76DF-751A-136B59C1B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2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AC539-E6D7-CA13-1800-8F47292CD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E72E5-5FC4-E4A0-C7F8-AEF2BC914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607A06-A0FD-B410-518C-CDA92603C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25CDB-11FD-294A-8F59-FA7E222D5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3D2CE-F67C-1C89-5B70-C347D5B24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C96430-3054-D8B2-1382-94B101BE1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19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31547-37A2-DBD8-FD36-15206BB2A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2E910-1633-3FC0-22ED-A42731B23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551F8-C8AE-0140-90D5-02927215C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E8FA7B-CA3D-F8FB-C6B3-F1B548439C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C22B74-3A52-C1E0-8701-4A40A43B4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0EC6FA-55B9-9D53-3AA1-1FAEB0ED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2D2B8-824B-EA1B-7187-6385BC33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87E962-A7A4-074B-D535-55483CE0D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0930D-3BD0-66C8-3055-9E000BF04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7DA648-B40A-E3CD-864E-11A137363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88BC2-7922-29BF-179B-5E50EC89E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C929DB-B10E-3707-3892-D56EA547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72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37D52E-020E-5249-AF8D-E4128E351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A4C435-6E29-50EC-10D3-369A3DCDC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5FB7C5-AA94-C90D-AE5F-96E0BFCDA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7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4233E-D28A-0BB7-4686-8B6A0E362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69C1D-81FF-0CC4-A126-18C8AE6A1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AE3A7-11A3-14D8-297F-79AB81181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306F56-8E6A-C31B-A825-CE765FD1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31D4C-9477-F6DF-9771-5594A2839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E0514D-1C18-17DF-4A83-825CC060E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0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42AC-B4EB-882C-0DAF-B5139F0D8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286ABB-D4EA-630F-3D2B-13FEC61813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094E40-7524-718F-6112-4142AD7BD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ACD21-D1B3-A6F2-A86B-1C7C6BA86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3C37-E2ED-5ADF-9248-03B6EDCBB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A7460-96DE-1495-459C-82C08E454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28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83F4F4-1EDD-3713-8C66-F8D0988BE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A1B4E6-2142-4AB4-CAC0-10ADDC5A0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C4B5B-BD89-60F5-DFB9-41165FA2A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AA03E-5679-4FBD-97F9-D67DE7AEBC8D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64BD5-8ECD-8D19-4E01-3898302C04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9A0D8-C715-C848-11C2-0604941B3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20754-E78C-4007-89DE-9AD4EB0DA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8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E572714-30FF-C88E-6CF9-FA182008AF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1359" y="0"/>
            <a:ext cx="6226391" cy="68580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57D9A01-9FFE-4E34-71F0-0F1ADF5EDBE2}"/>
              </a:ext>
            </a:extLst>
          </p:cNvPr>
          <p:cNvCxnSpPr>
            <a:cxnSpLocks/>
          </p:cNvCxnSpPr>
          <p:nvPr/>
        </p:nvCxnSpPr>
        <p:spPr>
          <a:xfrm flipV="1">
            <a:off x="3098307" y="896645"/>
            <a:ext cx="3684232" cy="630314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FA068BE-C11C-CA9D-4C6E-DA7DE79F45A7}"/>
              </a:ext>
            </a:extLst>
          </p:cNvPr>
          <p:cNvCxnSpPr>
            <a:cxnSpLocks/>
          </p:cNvCxnSpPr>
          <p:nvPr/>
        </p:nvCxnSpPr>
        <p:spPr>
          <a:xfrm flipV="1">
            <a:off x="3098307" y="1526959"/>
            <a:ext cx="0" cy="2840855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B8DBE5F-1B8B-E3AE-7CC4-B573664D4E0C}"/>
              </a:ext>
            </a:extLst>
          </p:cNvPr>
          <p:cNvSpPr txBox="1"/>
          <p:nvPr/>
        </p:nvSpPr>
        <p:spPr>
          <a:xfrm>
            <a:off x="4252404" y="1526959"/>
            <a:ext cx="53572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108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3D48E1-E68A-A30C-6253-06E607C5B7E4}"/>
              </a:ext>
            </a:extLst>
          </p:cNvPr>
          <p:cNvSpPr txBox="1"/>
          <p:nvPr/>
        </p:nvSpPr>
        <p:spPr>
          <a:xfrm>
            <a:off x="3231472" y="3515557"/>
            <a:ext cx="53572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103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2F2A90-BCEE-E6F6-3861-6ACEF8F93E92}"/>
              </a:ext>
            </a:extLst>
          </p:cNvPr>
          <p:cNvSpPr txBox="1"/>
          <p:nvPr/>
        </p:nvSpPr>
        <p:spPr>
          <a:xfrm>
            <a:off x="4788128" y="5246703"/>
            <a:ext cx="4396332" cy="1200329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PANEL IZQUIERDO BOL SIN FORRO  </a:t>
            </a:r>
          </a:p>
          <a:p>
            <a:r>
              <a:rPr lang="en-US" dirty="0"/>
              <a:t>RIPPLEFOLD MONTADA A TECHO </a:t>
            </a:r>
          </a:p>
          <a:p>
            <a:r>
              <a:rPr lang="en-US" dirty="0"/>
              <a:t>TELA VF-TT26-10-0 </a:t>
            </a:r>
          </a:p>
          <a:p>
            <a:r>
              <a:rPr lang="en-US"/>
              <a:t>HACER DEDUCCION DE ALTURA 1/4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849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Garcia</dc:creator>
  <cp:lastModifiedBy>Ricardo Garcia</cp:lastModifiedBy>
  <cp:revision>1</cp:revision>
  <dcterms:created xsi:type="dcterms:W3CDTF">2025-12-05T17:54:04Z</dcterms:created>
  <dcterms:modified xsi:type="dcterms:W3CDTF">2025-12-05T17:58:01Z</dcterms:modified>
</cp:coreProperties>
</file>