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94420-E768-10DF-6A43-C5633A4FA6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99B58-37D6-AB63-FD89-30C6237B8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BBEB7A-30C0-4198-DB8E-67FE70099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BEC38-425F-4E48-AA3C-06A0649D24F0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8ACE83-C945-7E97-0B09-F5735277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EFA38F-FCF0-C95F-5DB3-3A8661547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7DD88-459E-4D47-836B-601EF79E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429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74F5D-118E-7900-1566-D525C3064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8F4DD6-24C7-FB0E-E52B-58936B1E51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E786B-E9D6-CA76-7288-A46BD61B2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BEC38-425F-4E48-AA3C-06A0649D24F0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8B94FE-E22D-8E8E-1FE9-4D8500719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A0F11-7E2B-AA4A-2A14-EE9265C52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7DD88-459E-4D47-836B-601EF79E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77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DD6975-303E-73CB-9E98-49BADB7095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A3DD74-131F-8211-AF76-A2F361B4E5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6CEBB1-D880-E3EB-E51A-350EF07AD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BEC38-425F-4E48-AA3C-06A0649D24F0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9DE396-14B0-7F00-36FD-8121AB551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98C620-54D9-50B9-2915-5E0BAF800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7DD88-459E-4D47-836B-601EF79E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197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2350D-4516-99F9-B597-FEECFDF42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56A52-508E-A30B-F79D-2A567AE80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B31432-E0DB-FE87-CB2F-D4ED41B70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BEC38-425F-4E48-AA3C-06A0649D24F0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0916B-C0AD-1EDF-5942-927D2F9E6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ACB2F8-1C67-B006-CFF2-C8071DAE6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7DD88-459E-4D47-836B-601EF79E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897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77010-FE07-071E-E859-C943CE155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033962-696D-1D6F-E879-C3F9897A04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696D1-AB25-2361-1ADC-5445E57E1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BEC38-425F-4E48-AA3C-06A0649D24F0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B4E4DB-C483-639F-6A84-1B6D68BD2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63B5E3-C5CD-AD30-1520-42AC13101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7DD88-459E-4D47-836B-601EF79E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928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706D3-97C1-5627-C068-B3CE2AB6C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EC65E-2029-D032-B881-B81450A1C2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ACB281-0631-B2B3-3EE2-2C42FAFFE3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79994-2E2B-EB8D-78AE-7FB4B2304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BEC38-425F-4E48-AA3C-06A0649D24F0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2BE445-DE42-46A1-19B1-FA7497A64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DB5999-710D-84B7-60BE-9B949C191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7DD88-459E-4D47-836B-601EF79E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591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89E93-D4AD-F244-B662-CD9E30B02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3A4C4D-9FE6-9464-4D70-B2CF8704FC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6A52CC-8B1E-79E4-1C1D-B792B7E44D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8A24CD-2CDC-FE07-4971-F4DA007034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C5E04D-3BAB-A556-6604-BD799FC372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E67C4E-487D-D037-74D5-E1518FEF1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BEC38-425F-4E48-AA3C-06A0649D24F0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CDD7A6-91E7-D446-47E6-154878428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9EDC3E-2754-472E-0A55-F6A399312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7DD88-459E-4D47-836B-601EF79E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081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E94B2-7183-2B22-7DDF-5C9892EF5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06D6E5-8455-5676-0D24-A5A0F05BC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BEC38-425F-4E48-AA3C-06A0649D24F0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4F7811-7DA6-3058-51F0-1775477E1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E1AEEF-5EE3-CC9C-4DB9-4C22A3F09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7DD88-459E-4D47-836B-601EF79E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61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E498C8-2A7F-C917-5832-4F102E1A5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BEC38-425F-4E48-AA3C-06A0649D24F0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BF3933-ECCB-7C3A-EC9C-5EF1D6CD1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81B260-1D70-55B0-DDDB-C7EF450CE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7DD88-459E-4D47-836B-601EF79E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782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E6688-4462-3BA8-3465-64C7C05E7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6BB15-F534-ACB0-304B-CAEA2C422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02CBE8-E746-0019-7E71-79656D8011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F6E579-8D0F-A38A-6B90-622EF1A43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BEC38-425F-4E48-AA3C-06A0649D24F0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66CECB-BB1F-BE34-150F-9248E0B85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3E6A7B-DBDC-9338-6603-7124185F2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7DD88-459E-4D47-836B-601EF79E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741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C9580-F3E5-4A03-DB96-1B90095BD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3EC16F-926E-AA0B-933C-C672B1AFF7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EF4DFE-EED7-CE91-1176-359F6D767E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646D5B-13FC-0606-1AB0-D41302257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BEC38-425F-4E48-AA3C-06A0649D24F0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E11FBB-59CA-A091-8F17-A6F994AEA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1A8F94-4DFA-03D3-8DEA-41CB33769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7DD88-459E-4D47-836B-601EF79E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912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2CA79A-2895-1BC8-949A-34AE81A71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BC12DA-5771-8AB9-FAFC-079A3B22A2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06A974-CF35-CE9D-CC15-D00FAE3218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BEC38-425F-4E48-AA3C-06A0649D24F0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E6DDC-14A2-0AD1-22E6-EE773FA019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A1DF52-8572-AD20-4CAA-F0A97C680E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7DD88-459E-4D47-836B-601EF79E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851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AC93FD5-9833-84E7-27C7-28EBA2B614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5" y="0"/>
            <a:ext cx="9886765" cy="6858000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CE2C04D-EDB4-A8B0-4C8D-5B86015C54C1}"/>
              </a:ext>
            </a:extLst>
          </p:cNvPr>
          <p:cNvCxnSpPr>
            <a:cxnSpLocks/>
          </p:cNvCxnSpPr>
          <p:nvPr/>
        </p:nvCxnSpPr>
        <p:spPr>
          <a:xfrm flipH="1" flipV="1">
            <a:off x="1278384" y="2272683"/>
            <a:ext cx="2121764" cy="54746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8EE7100-6AF9-07E6-4D06-DBC04851D31F}"/>
              </a:ext>
            </a:extLst>
          </p:cNvPr>
          <p:cNvCxnSpPr>
            <a:cxnSpLocks/>
          </p:cNvCxnSpPr>
          <p:nvPr/>
        </p:nvCxnSpPr>
        <p:spPr>
          <a:xfrm flipV="1">
            <a:off x="3400148" y="2140257"/>
            <a:ext cx="1429304" cy="159799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D33668A-0260-D043-83B5-6FE6A57788A8}"/>
              </a:ext>
            </a:extLst>
          </p:cNvPr>
          <p:cNvCxnSpPr>
            <a:cxnSpLocks/>
          </p:cNvCxnSpPr>
          <p:nvPr/>
        </p:nvCxnSpPr>
        <p:spPr>
          <a:xfrm flipV="1">
            <a:off x="5844466" y="1464816"/>
            <a:ext cx="4823534" cy="562990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2300C100-7A6B-4CCC-2B2A-089F039E9178}"/>
              </a:ext>
            </a:extLst>
          </p:cNvPr>
          <p:cNvSpPr txBox="1"/>
          <p:nvPr/>
        </p:nvSpPr>
        <p:spPr>
          <a:xfrm>
            <a:off x="1977080" y="1626520"/>
            <a:ext cx="948465" cy="276999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VENTANA A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F12D1D8-50AA-4156-1B5D-31ED4EEDAD24}"/>
              </a:ext>
            </a:extLst>
          </p:cNvPr>
          <p:cNvSpPr txBox="1"/>
          <p:nvPr/>
        </p:nvSpPr>
        <p:spPr>
          <a:xfrm>
            <a:off x="7075758" y="1009845"/>
            <a:ext cx="940450" cy="276999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VENTANA C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3F3C34D-F5C4-DA4B-428B-1CCF11492C66}"/>
              </a:ext>
            </a:extLst>
          </p:cNvPr>
          <p:cNvSpPr txBox="1"/>
          <p:nvPr/>
        </p:nvSpPr>
        <p:spPr>
          <a:xfrm>
            <a:off x="3621274" y="1462226"/>
            <a:ext cx="906787" cy="276999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VENTANA B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97753C7-6228-1F0E-2F0B-10FCFC7A402C}"/>
              </a:ext>
            </a:extLst>
          </p:cNvPr>
          <p:cNvSpPr txBox="1"/>
          <p:nvPr/>
        </p:nvSpPr>
        <p:spPr>
          <a:xfrm>
            <a:off x="1723034" y="1903519"/>
            <a:ext cx="1359346" cy="276999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PANEL IZQUIERDO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57A818A-4527-26A3-F34E-883F5710F247}"/>
              </a:ext>
            </a:extLst>
          </p:cNvPr>
          <p:cNvSpPr txBox="1"/>
          <p:nvPr/>
        </p:nvSpPr>
        <p:spPr>
          <a:xfrm>
            <a:off x="3563995" y="1765729"/>
            <a:ext cx="1259960" cy="276999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PANEL DERECHO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9620B5-E634-79EB-DF8F-079D392780ED}"/>
              </a:ext>
            </a:extLst>
          </p:cNvPr>
          <p:cNvSpPr txBox="1"/>
          <p:nvPr/>
        </p:nvSpPr>
        <p:spPr>
          <a:xfrm>
            <a:off x="6877755" y="1385870"/>
            <a:ext cx="1138453" cy="276999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CENTER OPEN 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7DB4CC2-F7C4-A604-2B14-55ABD16D64A7}"/>
              </a:ext>
            </a:extLst>
          </p:cNvPr>
          <p:cNvSpPr txBox="1"/>
          <p:nvPr/>
        </p:nvSpPr>
        <p:spPr>
          <a:xfrm>
            <a:off x="5423077" y="4377521"/>
            <a:ext cx="5070234" cy="203132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CORTINAS PINCH PLEAT RIEL HOTELERO DE BASTON </a:t>
            </a:r>
          </a:p>
          <a:p>
            <a:r>
              <a:rPr lang="en-US" dirty="0"/>
              <a:t>MONTADO A PARED  </a:t>
            </a:r>
          </a:p>
          <a:p>
            <a:r>
              <a:rPr lang="en-US" dirty="0"/>
              <a:t>VENTANA A PANEL IZQUIEDO </a:t>
            </a:r>
          </a:p>
          <a:p>
            <a:r>
              <a:rPr lang="en-US" dirty="0"/>
              <a:t>VENTANA B PANEL DERECHO </a:t>
            </a:r>
          </a:p>
          <a:p>
            <a:r>
              <a:rPr lang="en-US" dirty="0"/>
              <a:t>VENTANA C CENTER OPEN </a:t>
            </a:r>
          </a:p>
          <a:p>
            <a:r>
              <a:rPr lang="en-US" dirty="0"/>
              <a:t>HACER DEDUCCIONES </a:t>
            </a:r>
          </a:p>
          <a:p>
            <a:r>
              <a:rPr lang="en-US" dirty="0"/>
              <a:t>TELA BLACK OUT FAB100POL-03579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5033400-E4CA-0236-94D9-3E24B083C8AA}"/>
              </a:ext>
            </a:extLst>
          </p:cNvPr>
          <p:cNvSpPr txBox="1"/>
          <p:nvPr/>
        </p:nvSpPr>
        <p:spPr>
          <a:xfrm>
            <a:off x="1977080" y="2410717"/>
            <a:ext cx="627095" cy="369332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76 ½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34812FE-83DE-2283-7090-1E64569A9091}"/>
              </a:ext>
            </a:extLst>
          </p:cNvPr>
          <p:cNvSpPr txBox="1"/>
          <p:nvPr/>
        </p:nvSpPr>
        <p:spPr>
          <a:xfrm>
            <a:off x="7409886" y="2016399"/>
            <a:ext cx="418704" cy="369332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90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FE192FA-AA8A-5EF3-82FB-99CD35C11A67}"/>
              </a:ext>
            </a:extLst>
          </p:cNvPr>
          <p:cNvSpPr txBox="1"/>
          <p:nvPr/>
        </p:nvSpPr>
        <p:spPr>
          <a:xfrm>
            <a:off x="3839897" y="2300056"/>
            <a:ext cx="418704" cy="369332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90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A48B8D5-DC8B-300A-EF5E-50B35256664C}"/>
              </a:ext>
            </a:extLst>
          </p:cNvPr>
          <p:cNvSpPr txBox="1"/>
          <p:nvPr/>
        </p:nvSpPr>
        <p:spPr>
          <a:xfrm>
            <a:off x="6257669" y="2950017"/>
            <a:ext cx="418704" cy="369332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56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AC59CAC-3486-17DF-440E-A9348297D858}"/>
              </a:ext>
            </a:extLst>
          </p:cNvPr>
          <p:cNvCxnSpPr>
            <a:cxnSpLocks/>
          </p:cNvCxnSpPr>
          <p:nvPr/>
        </p:nvCxnSpPr>
        <p:spPr>
          <a:xfrm>
            <a:off x="1376039" y="2327429"/>
            <a:ext cx="147961" cy="1387276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E088B3FC-7CB2-9118-7991-E26D36FB166E}"/>
              </a:ext>
            </a:extLst>
          </p:cNvPr>
          <p:cNvSpPr txBox="1"/>
          <p:nvPr/>
        </p:nvSpPr>
        <p:spPr>
          <a:xfrm>
            <a:off x="1847339" y="3134683"/>
            <a:ext cx="418704" cy="369332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56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CF882A4-F005-1390-0C53-256466645D28}"/>
              </a:ext>
            </a:extLst>
          </p:cNvPr>
          <p:cNvSpPr txBox="1"/>
          <p:nvPr/>
        </p:nvSpPr>
        <p:spPr>
          <a:xfrm>
            <a:off x="4516255" y="2848975"/>
            <a:ext cx="418704" cy="369332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56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BBC95AF7-6EBA-A2A2-147B-614C3936045B}"/>
              </a:ext>
            </a:extLst>
          </p:cNvPr>
          <p:cNvCxnSpPr>
            <a:cxnSpLocks/>
          </p:cNvCxnSpPr>
          <p:nvPr/>
        </p:nvCxnSpPr>
        <p:spPr>
          <a:xfrm>
            <a:off x="4832321" y="2140257"/>
            <a:ext cx="52635" cy="1694896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41290BF-4917-2D48-F159-7E6D2EF1F87B}"/>
              </a:ext>
            </a:extLst>
          </p:cNvPr>
          <p:cNvCxnSpPr>
            <a:cxnSpLocks/>
          </p:cNvCxnSpPr>
          <p:nvPr/>
        </p:nvCxnSpPr>
        <p:spPr>
          <a:xfrm>
            <a:off x="5894979" y="2086411"/>
            <a:ext cx="124082" cy="1933185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1028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47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Ricardo Garcia</dc:creator>
  <cp:lastModifiedBy>Ricardo Garcia</cp:lastModifiedBy>
  <cp:revision>2</cp:revision>
  <dcterms:created xsi:type="dcterms:W3CDTF">2025-12-02T18:19:22Z</dcterms:created>
  <dcterms:modified xsi:type="dcterms:W3CDTF">2025-12-02T18:35:24Z</dcterms:modified>
</cp:coreProperties>
</file>