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171B9-34F7-96CF-ABB1-06F8B9EFCF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8C1930-3B3F-E0B5-6774-FC5FA7E908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C0E07-C585-386B-D4EC-5E022230B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1E6B-2C0F-4F88-81A5-620DC960871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F5338-12B6-F1F9-9D65-FFEDA2663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F9AC52-8B58-6B40-58FD-35772FFF7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058AE-567C-4059-B22F-D3E4D3FD1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40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020FB-D03C-AE32-C278-A7CC0F365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B7C536-DF15-86E8-65A8-C0805B6E72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5BB0A-7AAC-31C3-4874-905600953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1E6B-2C0F-4F88-81A5-620DC960871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D1CC8-4248-502B-D212-7BC8259F0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40305-E4ED-FBBE-02A9-09B204FA1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058AE-567C-4059-B22F-D3E4D3FD1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89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B4381B-6E9D-B022-08CA-D38A0C2849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B1ED2C-CD43-AE95-D790-AF19BC9454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708EE-9187-CDC6-5BC3-6113D0541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1E6B-2C0F-4F88-81A5-620DC960871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3F5FC-3BFB-82F5-5C1D-591A35B0C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EC084-1DA0-250A-F8DF-4F8D5BB7A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058AE-567C-4059-B22F-D3E4D3FD1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316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389BE-1BD5-AD03-7BFF-FA368E035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CEB7E-2A1A-D856-DFDC-A1609CF80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053D1-943A-8D01-EB54-93A03A74A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1E6B-2C0F-4F88-81A5-620DC960871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355F7-5AFF-7CEA-B612-2A6EF6EA2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011BA-BFEA-9361-5CA0-A8D4B3A89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058AE-567C-4059-B22F-D3E4D3FD1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71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1B643-8CDC-713F-A7C0-412965BA9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597BFC-0618-2A08-07D1-56EEBD7C3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0F05FB-FBE0-17D0-C337-2C6B72867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1E6B-2C0F-4F88-81A5-620DC960871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47FA3-1910-7E77-E8CD-1255D8B9F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5312C-99D5-D563-8D08-F4D6C57A6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058AE-567C-4059-B22F-D3E4D3FD1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39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2ACF8-A749-80FC-25BA-C318E99B1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85065-A455-FF76-F7FC-0CB72DE723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6CE89A-CE90-0FD9-82FD-51D51DBA9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1ACB73-E8A0-B51D-7648-A08A69D7D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1E6B-2C0F-4F88-81A5-620DC960871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4DC501-E59C-E9DC-8487-21A6C2C52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8DF515-38E1-C6F2-2E52-62CF3826A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058AE-567C-4059-B22F-D3E4D3FD1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118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495B4-5432-A02C-008F-D55C22187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2A1D7-9BE4-4A06-E8A3-C0EF73A5F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081B94-FFD2-C613-FC4E-9FF85F4372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EA53B1-5A7B-501C-66CC-02AF968F48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1EDA03-9AEB-229F-F026-F7AAE5CC58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FB9AA0-2FD1-8104-4097-1E29B88FC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1E6B-2C0F-4F88-81A5-620DC960871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F04670-6D1D-3BA5-18E1-4C63E0872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498FF2-9E23-646E-0939-01D64285E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058AE-567C-4059-B22F-D3E4D3FD1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711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9A4FD-14E1-38FF-18CD-C37EF2CB0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D0B4E4-81E6-0B6B-3F2F-D4BF92B1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1E6B-2C0F-4F88-81A5-620DC960871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888E5E-16CF-2B2A-82EE-C3178FAE7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640591-E26D-F542-59B1-0D2ADACC7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058AE-567C-4059-B22F-D3E4D3FD1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683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5EA53F-3140-B1C0-5E3C-239E60447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1E6B-2C0F-4F88-81A5-620DC960871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06AEB7-1620-749F-4E47-CCAF49D94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0837B4-A3C7-7CD6-0C71-D23F0C82E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058AE-567C-4059-B22F-D3E4D3FD1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4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08BA3-8C87-2AA9-02F2-7BC9DE5A1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B187B-F62C-1BFD-5DD2-B269102E9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4E2451-FFD8-EAE3-F536-5D671723DE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AAE7AF-8B50-555E-0B81-7FD271DDF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1E6B-2C0F-4F88-81A5-620DC960871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E919B0-503E-1DBF-CF1A-37A65044F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2F9581-9B06-2B4C-1774-A949CA478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058AE-567C-4059-B22F-D3E4D3FD1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E4A3D-56CC-42A1-CC28-3CB5795CC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235F22-E008-CD3C-C401-4078B3998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51CE84-923E-C25E-7150-BB1DCE405E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FD009-54DB-305C-5C97-F34CACE07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1E6B-2C0F-4F88-81A5-620DC960871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4FC5DE-B7BC-5DAD-BA3B-4B0538936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EA00DE-4240-EB9C-C7F7-9D85286E4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058AE-567C-4059-B22F-D3E4D3FD1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08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A6BA44-0930-02F7-DD58-F661E8BA7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D9592F-3206-6955-A63A-3A090E23C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867F4-9D8D-715E-48C6-A2D7F883CB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41E6B-2C0F-4F88-81A5-620DC960871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E254D-0155-5259-CD88-9B80EC1F1B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065F9-6907-803B-4499-8969C29ADC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058AE-567C-4059-B22F-D3E4D3FD1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39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5251183-785B-581B-36A0-2076F2EE9D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382" y="0"/>
            <a:ext cx="9144000" cy="6858000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8BB4FEC-979C-5560-85EB-14A615F0589E}"/>
              </a:ext>
            </a:extLst>
          </p:cNvPr>
          <p:cNvCxnSpPr>
            <a:cxnSpLocks/>
          </p:cNvCxnSpPr>
          <p:nvPr/>
        </p:nvCxnSpPr>
        <p:spPr>
          <a:xfrm flipV="1">
            <a:off x="1133382" y="1287262"/>
            <a:ext cx="3216676" cy="310718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A01E4F2-C516-5000-66BD-6D45CDFD2905}"/>
              </a:ext>
            </a:extLst>
          </p:cNvPr>
          <p:cNvCxnSpPr>
            <a:cxnSpLocks/>
          </p:cNvCxnSpPr>
          <p:nvPr/>
        </p:nvCxnSpPr>
        <p:spPr>
          <a:xfrm>
            <a:off x="5484920" y="1287262"/>
            <a:ext cx="4792462" cy="0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BDF1EEE-F6E4-1661-289E-645C0A2AFEDE}"/>
              </a:ext>
            </a:extLst>
          </p:cNvPr>
          <p:cNvCxnSpPr>
            <a:cxnSpLocks/>
          </p:cNvCxnSpPr>
          <p:nvPr/>
        </p:nvCxnSpPr>
        <p:spPr>
          <a:xfrm flipH="1" flipV="1">
            <a:off x="5575177" y="1287262"/>
            <a:ext cx="130205" cy="3755255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7191CAB-FE24-AB84-2314-A006C0EB2419}"/>
              </a:ext>
            </a:extLst>
          </p:cNvPr>
          <p:cNvCxnSpPr>
            <a:cxnSpLocks/>
          </p:cNvCxnSpPr>
          <p:nvPr/>
        </p:nvCxnSpPr>
        <p:spPr>
          <a:xfrm flipH="1" flipV="1">
            <a:off x="1420427" y="1597980"/>
            <a:ext cx="275208" cy="3444537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37CB8A4-5D76-DEEF-D194-7972D9912768}"/>
              </a:ext>
            </a:extLst>
          </p:cNvPr>
          <p:cNvSpPr txBox="1"/>
          <p:nvPr/>
        </p:nvSpPr>
        <p:spPr>
          <a:xfrm>
            <a:off x="4101483" y="266330"/>
            <a:ext cx="1886414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CABAÑA REYNA 1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DEFA400-E068-3C79-3C52-63AE13AC273B}"/>
              </a:ext>
            </a:extLst>
          </p:cNvPr>
          <p:cNvSpPr txBox="1"/>
          <p:nvPr/>
        </p:nvSpPr>
        <p:spPr>
          <a:xfrm>
            <a:off x="2036142" y="917930"/>
            <a:ext cx="705578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SALA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89EF4E1-1449-71C3-EB3D-43894C9DFF17}"/>
              </a:ext>
            </a:extLst>
          </p:cNvPr>
          <p:cNvSpPr txBox="1"/>
          <p:nvPr/>
        </p:nvSpPr>
        <p:spPr>
          <a:xfrm>
            <a:off x="7696420" y="733264"/>
            <a:ext cx="1316899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RECAMARA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65AED1A-5609-CB66-74D0-7331B433DC32}"/>
              </a:ext>
            </a:extLst>
          </p:cNvPr>
          <p:cNvSpPr txBox="1"/>
          <p:nvPr/>
        </p:nvSpPr>
        <p:spPr>
          <a:xfrm>
            <a:off x="2487122" y="1569530"/>
            <a:ext cx="535724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108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94EC30C-93F5-C501-2FFB-1F40EDD1DB99}"/>
              </a:ext>
            </a:extLst>
          </p:cNvPr>
          <p:cNvSpPr txBox="1"/>
          <p:nvPr/>
        </p:nvSpPr>
        <p:spPr>
          <a:xfrm>
            <a:off x="1695635" y="3693111"/>
            <a:ext cx="710451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115.5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C8F294B-ECE7-8175-F315-E22361C3B1F3}"/>
              </a:ext>
            </a:extLst>
          </p:cNvPr>
          <p:cNvSpPr txBox="1"/>
          <p:nvPr/>
        </p:nvSpPr>
        <p:spPr>
          <a:xfrm>
            <a:off x="7696420" y="1569530"/>
            <a:ext cx="710451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139.5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3BA53D6-D4EF-504B-91E0-9BF0AE26CA65}"/>
              </a:ext>
            </a:extLst>
          </p:cNvPr>
          <p:cNvSpPr txBox="1"/>
          <p:nvPr/>
        </p:nvSpPr>
        <p:spPr>
          <a:xfrm>
            <a:off x="5823751" y="3249227"/>
            <a:ext cx="710451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116.5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FA69AA4-9322-C602-5A18-7B1268130CDB}"/>
              </a:ext>
            </a:extLst>
          </p:cNvPr>
          <p:cNvSpPr txBox="1"/>
          <p:nvPr/>
        </p:nvSpPr>
        <p:spPr>
          <a:xfrm>
            <a:off x="1982680" y="4975026"/>
            <a:ext cx="5012911" cy="1477328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PAR DE CORTINA PINCH PLEAT MONTADO A TECHO </a:t>
            </a:r>
          </a:p>
          <a:p>
            <a:r>
              <a:rPr lang="en-US" dirty="0"/>
              <a:t>RIEL HOTELERO DE BASTON </a:t>
            </a:r>
          </a:p>
          <a:p>
            <a:r>
              <a:rPr lang="en-US" dirty="0"/>
              <a:t>TELA BO CRETA SHELL </a:t>
            </a:r>
          </a:p>
          <a:p>
            <a:r>
              <a:rPr lang="en-US" dirty="0"/>
              <a:t>SHEER BASTISTE STONEWASHED </a:t>
            </a:r>
          </a:p>
          <a:p>
            <a:r>
              <a:rPr lang="en-US" dirty="0"/>
              <a:t>HACER DEDUCCIONES DE ALTURA </a:t>
            </a:r>
          </a:p>
        </p:txBody>
      </p:sp>
    </p:spTree>
    <p:extLst>
      <p:ext uri="{BB962C8B-B14F-4D97-AF65-F5344CB8AC3E}">
        <p14:creationId xmlns:p14="http://schemas.microsoft.com/office/powerpoint/2010/main" val="3168062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01DBB71-91FE-EED4-8B98-88DCA20AB1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08" y="0"/>
            <a:ext cx="9144000" cy="6858000"/>
          </a:xfrm>
          <a:prstGeom prst="rect">
            <a:avLst/>
          </a:prstGeom>
          <a:solidFill>
            <a:srgbClr val="92D050"/>
          </a:soli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F8A4A1-F866-EF38-74A6-A6BC836BCFDE}"/>
              </a:ext>
            </a:extLst>
          </p:cNvPr>
          <p:cNvSpPr txBox="1"/>
          <p:nvPr/>
        </p:nvSpPr>
        <p:spPr>
          <a:xfrm>
            <a:off x="4051373" y="855786"/>
            <a:ext cx="974498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COCINA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D0F7DA3-C23F-CEF4-17CB-F6F97F591A40}"/>
              </a:ext>
            </a:extLst>
          </p:cNvPr>
          <p:cNvCxnSpPr>
            <a:cxnSpLocks/>
          </p:cNvCxnSpPr>
          <p:nvPr/>
        </p:nvCxnSpPr>
        <p:spPr>
          <a:xfrm flipV="1">
            <a:off x="3033203" y="1297904"/>
            <a:ext cx="3580661" cy="340025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709EE38-820A-1419-77CF-1BE1EDEDF18F}"/>
              </a:ext>
            </a:extLst>
          </p:cNvPr>
          <p:cNvCxnSpPr>
            <a:cxnSpLocks/>
          </p:cNvCxnSpPr>
          <p:nvPr/>
        </p:nvCxnSpPr>
        <p:spPr>
          <a:xfrm flipH="1" flipV="1">
            <a:off x="3133817" y="1637929"/>
            <a:ext cx="79900" cy="2027212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9224035-41F4-9293-AE74-BC08C0B84E25}"/>
              </a:ext>
            </a:extLst>
          </p:cNvPr>
          <p:cNvSpPr txBox="1"/>
          <p:nvPr/>
        </p:nvSpPr>
        <p:spPr>
          <a:xfrm>
            <a:off x="4287809" y="1637929"/>
            <a:ext cx="418704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90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C403A26-480F-FD96-365B-60F9F320572C}"/>
              </a:ext>
            </a:extLst>
          </p:cNvPr>
          <p:cNvSpPr txBox="1"/>
          <p:nvPr/>
        </p:nvSpPr>
        <p:spPr>
          <a:xfrm>
            <a:off x="3364637" y="2920753"/>
            <a:ext cx="418704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51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E01099A-BA2E-EBE7-AEBD-42EEE74AF5B8}"/>
              </a:ext>
            </a:extLst>
          </p:cNvPr>
          <p:cNvSpPr txBox="1"/>
          <p:nvPr/>
        </p:nvSpPr>
        <p:spPr>
          <a:xfrm>
            <a:off x="2950352" y="4112076"/>
            <a:ext cx="5038687" cy="1477328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PAR DE CORTINA PINCH PLEAT MONTADO A PARED  </a:t>
            </a:r>
          </a:p>
          <a:p>
            <a:r>
              <a:rPr lang="en-US" dirty="0"/>
              <a:t>RIEL HOTELERO DE BASTON </a:t>
            </a:r>
          </a:p>
          <a:p>
            <a:r>
              <a:rPr lang="en-US" dirty="0"/>
              <a:t>TELA BO CRETA SHELL </a:t>
            </a:r>
          </a:p>
          <a:p>
            <a:r>
              <a:rPr lang="en-US" dirty="0"/>
              <a:t>SHEER BASTISTE STONEWASHED </a:t>
            </a:r>
          </a:p>
          <a:p>
            <a:r>
              <a:rPr lang="en-US" dirty="0"/>
              <a:t>PLEAT X ENFRENTE DEL RIEL MEDIDAS FINALES </a:t>
            </a:r>
          </a:p>
        </p:txBody>
      </p:sp>
    </p:spTree>
    <p:extLst>
      <p:ext uri="{BB962C8B-B14F-4D97-AF65-F5344CB8AC3E}">
        <p14:creationId xmlns:p14="http://schemas.microsoft.com/office/powerpoint/2010/main" val="294033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0DD8D0D-F428-2594-25DF-325DB181C7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96" y="0"/>
            <a:ext cx="9144000" cy="6858000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45CBF3B-C962-B313-453D-38C026A4A84E}"/>
              </a:ext>
            </a:extLst>
          </p:cNvPr>
          <p:cNvCxnSpPr>
            <a:cxnSpLocks/>
          </p:cNvCxnSpPr>
          <p:nvPr/>
        </p:nvCxnSpPr>
        <p:spPr>
          <a:xfrm flipV="1">
            <a:off x="2118804" y="2263806"/>
            <a:ext cx="2497584" cy="97653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BD2408E-64BA-B15D-A4FB-C77691AB0C55}"/>
              </a:ext>
            </a:extLst>
          </p:cNvPr>
          <p:cNvCxnSpPr>
            <a:cxnSpLocks/>
          </p:cNvCxnSpPr>
          <p:nvPr/>
        </p:nvCxnSpPr>
        <p:spPr>
          <a:xfrm flipV="1">
            <a:off x="4616388" y="1305017"/>
            <a:ext cx="4767309" cy="143521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DE0DDF1-53B3-9F66-B054-313F7E32D574}"/>
              </a:ext>
            </a:extLst>
          </p:cNvPr>
          <p:cNvCxnSpPr>
            <a:cxnSpLocks/>
          </p:cNvCxnSpPr>
          <p:nvPr/>
        </p:nvCxnSpPr>
        <p:spPr>
          <a:xfrm flipV="1">
            <a:off x="8788893" y="1216241"/>
            <a:ext cx="426128" cy="5060272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073EECC-4F7F-321D-200F-BC3A3EC2D627}"/>
              </a:ext>
            </a:extLst>
          </p:cNvPr>
          <p:cNvCxnSpPr>
            <a:cxnSpLocks/>
          </p:cNvCxnSpPr>
          <p:nvPr/>
        </p:nvCxnSpPr>
        <p:spPr>
          <a:xfrm flipV="1">
            <a:off x="2266766" y="2263806"/>
            <a:ext cx="0" cy="2232736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9E7988C-57DE-45A6-28E8-C87877821B2F}"/>
              </a:ext>
            </a:extLst>
          </p:cNvPr>
          <p:cNvSpPr txBox="1"/>
          <p:nvPr/>
        </p:nvSpPr>
        <p:spPr>
          <a:xfrm>
            <a:off x="3404481" y="2361459"/>
            <a:ext cx="535724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121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00DBB45-D2BE-BC39-2D8D-EACD3B088646}"/>
              </a:ext>
            </a:extLst>
          </p:cNvPr>
          <p:cNvSpPr txBox="1"/>
          <p:nvPr/>
        </p:nvSpPr>
        <p:spPr>
          <a:xfrm>
            <a:off x="6690751" y="1410067"/>
            <a:ext cx="710451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104.5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B5E6BF-0A34-0054-4CDB-F8A08A570AA7}"/>
              </a:ext>
            </a:extLst>
          </p:cNvPr>
          <p:cNvSpPr txBox="1"/>
          <p:nvPr/>
        </p:nvSpPr>
        <p:spPr>
          <a:xfrm>
            <a:off x="2414729" y="3656119"/>
            <a:ext cx="94448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113.875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A39F9BF-4665-13F9-C013-16B64EE93488}"/>
              </a:ext>
            </a:extLst>
          </p:cNvPr>
          <p:cNvSpPr txBox="1"/>
          <p:nvPr/>
        </p:nvSpPr>
        <p:spPr>
          <a:xfrm>
            <a:off x="8324942" y="4243525"/>
            <a:ext cx="710451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115.5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D207C16-7627-DE5C-8389-7DF5AA9DB1CE}"/>
              </a:ext>
            </a:extLst>
          </p:cNvPr>
          <p:cNvSpPr txBox="1"/>
          <p:nvPr/>
        </p:nvSpPr>
        <p:spPr>
          <a:xfrm>
            <a:off x="2608124" y="1709808"/>
            <a:ext cx="1433919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RECAMARA 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AB14C8-DB0D-54F3-5FF4-553AFA5C774E}"/>
              </a:ext>
            </a:extLst>
          </p:cNvPr>
          <p:cNvSpPr txBox="1"/>
          <p:nvPr/>
        </p:nvSpPr>
        <p:spPr>
          <a:xfrm>
            <a:off x="6690751" y="932155"/>
            <a:ext cx="875496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SALA 1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4823055-A66D-DCA9-BE3C-3D49F2CD9C4D}"/>
              </a:ext>
            </a:extLst>
          </p:cNvPr>
          <p:cNvSpPr txBox="1"/>
          <p:nvPr/>
        </p:nvSpPr>
        <p:spPr>
          <a:xfrm>
            <a:off x="3325083" y="435006"/>
            <a:ext cx="3353547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DUQUESA 1-1 RECAMARA Y SALA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88C67F4-AC42-DF55-4951-5B3B569C6143}"/>
              </a:ext>
            </a:extLst>
          </p:cNvPr>
          <p:cNvSpPr txBox="1"/>
          <p:nvPr/>
        </p:nvSpPr>
        <p:spPr>
          <a:xfrm>
            <a:off x="1061144" y="4703061"/>
            <a:ext cx="5012911" cy="203132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PAR DE CORTINA PINCH PLEAT MONTADO A TECHO </a:t>
            </a:r>
          </a:p>
          <a:p>
            <a:r>
              <a:rPr lang="en-US" dirty="0"/>
              <a:t>RIEL HOTELERO DE BASTON </a:t>
            </a:r>
          </a:p>
          <a:p>
            <a:r>
              <a:rPr lang="en-US" dirty="0"/>
              <a:t>RECAMARA LLEVA 2 TRATAMIENTOS </a:t>
            </a:r>
          </a:p>
          <a:p>
            <a:r>
              <a:rPr lang="en-US" dirty="0"/>
              <a:t>TELA BO CRETA SHELL </a:t>
            </a:r>
          </a:p>
          <a:p>
            <a:r>
              <a:rPr lang="en-US" dirty="0"/>
              <a:t>SHEER BASTISTE STONEWASHED </a:t>
            </a:r>
          </a:p>
          <a:p>
            <a:r>
              <a:rPr lang="en-US" dirty="0"/>
              <a:t>SALA SOLO  LLEVA BLACKOUT </a:t>
            </a:r>
          </a:p>
          <a:p>
            <a:r>
              <a:rPr lang="en-US" dirty="0"/>
              <a:t>HACER DEDUCCIONES DE ALTURA </a:t>
            </a:r>
          </a:p>
        </p:txBody>
      </p:sp>
    </p:spTree>
    <p:extLst>
      <p:ext uri="{BB962C8B-B14F-4D97-AF65-F5344CB8AC3E}">
        <p14:creationId xmlns:p14="http://schemas.microsoft.com/office/powerpoint/2010/main" val="1740333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105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Ricardo Garcia</dc:creator>
  <cp:lastModifiedBy>Ricardo Garcia</cp:lastModifiedBy>
  <cp:revision>1</cp:revision>
  <dcterms:created xsi:type="dcterms:W3CDTF">2025-11-07T18:09:41Z</dcterms:created>
  <dcterms:modified xsi:type="dcterms:W3CDTF">2025-11-07T20:27:37Z</dcterms:modified>
</cp:coreProperties>
</file>