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5673" autoAdjust="0"/>
  </p:normalViewPr>
  <p:slideViewPr>
    <p:cSldViewPr snapToGrid="0">
      <p:cViewPr varScale="1">
        <p:scale>
          <a:sx n="109" d="100"/>
          <a:sy n="109" d="100"/>
        </p:scale>
        <p:origin x="6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0BA08-E09D-743B-D5B7-0784DFE042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6EF4EF-12C7-3A34-CA44-BB85B8B971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E485F2-9B3C-3E59-7148-26822ECE9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D9D2-A8A3-47E0-B6DC-F6DB124DA922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DFCD80-3109-107C-DA5F-2139FEFA9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304DDE-1A9C-F2B8-C084-13821EB4F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F4248-E1F1-4AC4-BCDC-6ED65DE77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64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AB8B6-8AAB-4D35-0021-80C0E0669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371169-8738-6A4A-93C3-ADF180AD4A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45EE6D-46D6-41B7-4667-21AFC24DD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D9D2-A8A3-47E0-B6DC-F6DB124DA922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C10AF9-875A-1B26-C099-0AD0CF1C0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74345D-045A-EE6D-6AD7-173112CE0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F4248-E1F1-4AC4-BCDC-6ED65DE77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319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D988716-3FE6-F423-21A4-9A5016690E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1E1AE6-17E8-F213-21B4-2F1F9AAB78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D516E-6A7B-C5CE-5B62-FF076B2EF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D9D2-A8A3-47E0-B6DC-F6DB124DA922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DBFD60-32AE-C3B0-59F2-89946E6F4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20D602-CD44-529A-4195-CC5AABCA2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F4248-E1F1-4AC4-BCDC-6ED65DE77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011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B91A5-D122-9B2C-B0E7-1F1905FED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A61DBE-2225-32B7-A1F4-B92074626D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29BBF3-337A-7ED1-A42B-7A1D36200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D9D2-A8A3-47E0-B6DC-F6DB124DA922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B6C454-FBD1-099F-BA59-CAC763249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94BA9D-718B-2D32-43DD-AE99AC425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F4248-E1F1-4AC4-BCDC-6ED65DE77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86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09C00-128A-2DDB-6F28-F2B50BE7B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512F39-7AE4-0490-6EF9-351FA9FE1D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308B34-C821-1D54-B6FD-FB0FAE802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D9D2-A8A3-47E0-B6DC-F6DB124DA922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74AF75-934F-0393-D3B9-0A6A0B3B0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FA9E83-BF65-46F5-DFC6-883843DA3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F4248-E1F1-4AC4-BCDC-6ED65DE77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400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173EE-0A11-637D-71AF-97A49D6A8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63488C-1C3E-F4F6-428E-BB92317863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45A08A-F730-1B0F-5A1E-FCA2A12B51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693D83-8457-37FE-D42E-BD2FF04EC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D9D2-A8A3-47E0-B6DC-F6DB124DA922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52F4F3-D806-B644-3C51-AF5906B0D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75B2DD-C12E-EAB3-C608-B1AFE857C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F4248-E1F1-4AC4-BCDC-6ED65DE77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732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E3D6A-604B-5C95-5F70-31D97FCCD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5D3904-B572-0CD1-E289-81D615AFF3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2190CD-8CE0-5297-0616-AF9BFF054E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4293B8-2037-D4E1-8931-8886F62BBC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DFCFCA-50D0-9A15-61ED-DA93733FCC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4E6055-7B8C-4617-F773-D001EBFAD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D9D2-A8A3-47E0-B6DC-F6DB124DA922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769DF3-94CB-8C25-A719-9C2B79891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AA1132-640C-D4A9-9AFB-EF83A8431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F4248-E1F1-4AC4-BCDC-6ED65DE77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130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2EC0A-FEC8-DCD2-340C-9DEFB81C5E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FA8D64-52B3-FB5D-B066-BA7271210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D9D2-A8A3-47E0-B6DC-F6DB124DA922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705211-E223-6F3A-BC8E-61825AAAE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C448C5-E153-0589-B1AE-6500D71CF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F4248-E1F1-4AC4-BCDC-6ED65DE77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616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E45080-F25B-37A3-D4EC-6B6DC916E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D9D2-A8A3-47E0-B6DC-F6DB124DA922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EAB0F4-471E-148E-6F00-C13B2884E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9889C6-24DA-1B48-627E-A33E7A6C8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F4248-E1F1-4AC4-BCDC-6ED65DE77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319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810FF-7AF1-47DC-9650-AE28A11F0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79D166-50A7-23AC-465A-1DFD495A20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25A921-2351-5B02-7252-64030DEF0C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7C2C41-0A20-6947-1A8B-B28E97AA1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D9D2-A8A3-47E0-B6DC-F6DB124DA922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0816AF-6397-8352-4248-522E6178E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138FDF-6F9D-A495-5547-CB21ED95B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F4248-E1F1-4AC4-BCDC-6ED65DE77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36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C34B2-B343-3C84-9587-02C01313E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27B41F-EC73-0E16-2E6D-0C5057E252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9888D3-48E3-B074-7B73-2C9C63FDD9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6DEBFD-7432-4832-7617-FA24596F7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D9D2-A8A3-47E0-B6DC-F6DB124DA922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B4FC50-C08A-CE5A-9675-16B55FE8C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C7A923-D3E7-8C32-6383-2801DC7D3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F4248-E1F1-4AC4-BCDC-6ED65DE77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790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B22FE0-91B5-704E-7CD3-561DA2F47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3AE83B-BFE0-81F6-44F8-D6238599E6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82C3C6-957B-26A8-685B-B13956D4EC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68D9D2-A8A3-47E0-B6DC-F6DB124DA922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4194F0-9FFB-A954-DF40-6815520F37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EFB9CB-5984-87A1-0A3B-8B080AE471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F4248-E1F1-4AC4-BCDC-6ED65DE77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38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5390774-C1EA-4CB1-3106-493B01B30A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5" y="0"/>
            <a:ext cx="9886765" cy="6858000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2E554A0-89AF-9F04-DD8D-3458DE318674}"/>
              </a:ext>
            </a:extLst>
          </p:cNvPr>
          <p:cNvCxnSpPr>
            <a:cxnSpLocks/>
          </p:cNvCxnSpPr>
          <p:nvPr/>
        </p:nvCxnSpPr>
        <p:spPr>
          <a:xfrm flipV="1">
            <a:off x="1260629" y="834501"/>
            <a:ext cx="0" cy="6023499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6A74208A-58BD-F24B-0415-63179574C8B3}"/>
              </a:ext>
            </a:extLst>
          </p:cNvPr>
          <p:cNvCxnSpPr>
            <a:cxnSpLocks/>
          </p:cNvCxnSpPr>
          <p:nvPr/>
        </p:nvCxnSpPr>
        <p:spPr>
          <a:xfrm>
            <a:off x="1413030" y="834501"/>
            <a:ext cx="3132337" cy="1038687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333A172-953D-15F3-E926-23BD627B1EDD}"/>
              </a:ext>
            </a:extLst>
          </p:cNvPr>
          <p:cNvCxnSpPr>
            <a:cxnSpLocks/>
          </p:cNvCxnSpPr>
          <p:nvPr/>
        </p:nvCxnSpPr>
        <p:spPr>
          <a:xfrm>
            <a:off x="4545367" y="1873188"/>
            <a:ext cx="3297371" cy="236966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77B41CA-C65E-2992-97D8-B935DE0AD29E}"/>
              </a:ext>
            </a:extLst>
          </p:cNvPr>
          <p:cNvCxnSpPr>
            <a:cxnSpLocks/>
          </p:cNvCxnSpPr>
          <p:nvPr/>
        </p:nvCxnSpPr>
        <p:spPr>
          <a:xfrm flipV="1">
            <a:off x="7842738" y="1873188"/>
            <a:ext cx="2391508" cy="236966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A5EEB69C-595E-BE0B-61F6-442369B36242}"/>
              </a:ext>
            </a:extLst>
          </p:cNvPr>
          <p:cNvSpPr txBox="1"/>
          <p:nvPr/>
        </p:nvSpPr>
        <p:spPr>
          <a:xfrm>
            <a:off x="2628900" y="1503485"/>
            <a:ext cx="912429" cy="369332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121 1/4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EE2619E-CE4B-E89E-BD69-3F484E0A5A4A}"/>
              </a:ext>
            </a:extLst>
          </p:cNvPr>
          <p:cNvSpPr txBox="1"/>
          <p:nvPr/>
        </p:nvSpPr>
        <p:spPr>
          <a:xfrm>
            <a:off x="5855677" y="2110154"/>
            <a:ext cx="912429" cy="369332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129 1/2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D285194-19CE-2512-7EFD-3DE4BD5BFCCB}"/>
              </a:ext>
            </a:extLst>
          </p:cNvPr>
          <p:cNvSpPr txBox="1"/>
          <p:nvPr/>
        </p:nvSpPr>
        <p:spPr>
          <a:xfrm>
            <a:off x="8563708" y="2294792"/>
            <a:ext cx="795411" cy="369332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96 1/2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20E57ED-4978-8DCC-9F1D-DFFEB1661F77}"/>
              </a:ext>
            </a:extLst>
          </p:cNvPr>
          <p:cNvSpPr txBox="1"/>
          <p:nvPr/>
        </p:nvSpPr>
        <p:spPr>
          <a:xfrm>
            <a:off x="1413030" y="4545623"/>
            <a:ext cx="535724" cy="369332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102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B7BB5EB-C59E-9850-964B-BC3BCD12DC95}"/>
              </a:ext>
            </a:extLst>
          </p:cNvPr>
          <p:cNvSpPr txBox="1"/>
          <p:nvPr/>
        </p:nvSpPr>
        <p:spPr>
          <a:xfrm>
            <a:off x="2391508" y="2963008"/>
            <a:ext cx="1158394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Window A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9EDB301-8120-31F2-02C0-4417E3FF61A0}"/>
              </a:ext>
            </a:extLst>
          </p:cNvPr>
          <p:cNvSpPr txBox="1"/>
          <p:nvPr/>
        </p:nvSpPr>
        <p:spPr>
          <a:xfrm>
            <a:off x="8632320" y="2930742"/>
            <a:ext cx="1148776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Window C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CCBC6BF-76B8-F261-3B71-BEBC04802E84}"/>
              </a:ext>
            </a:extLst>
          </p:cNvPr>
          <p:cNvSpPr txBox="1"/>
          <p:nvPr/>
        </p:nvSpPr>
        <p:spPr>
          <a:xfrm>
            <a:off x="5848720" y="2930742"/>
            <a:ext cx="1150380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Window B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A96643E-BDE1-A5FD-6155-515B025E7D4A}"/>
              </a:ext>
            </a:extLst>
          </p:cNvPr>
          <p:cNvSpPr txBox="1"/>
          <p:nvPr/>
        </p:nvSpPr>
        <p:spPr>
          <a:xfrm>
            <a:off x="5724617" y="4193877"/>
            <a:ext cx="4805033" cy="1754326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CORTINA PINCH PLEAT  CENTER OPEN </a:t>
            </a:r>
          </a:p>
          <a:p>
            <a:r>
              <a:rPr lang="en-US" dirty="0"/>
              <a:t>RIEL HOTELERO DE BASTON BLANCO </a:t>
            </a:r>
          </a:p>
          <a:p>
            <a:r>
              <a:rPr lang="en-US" dirty="0"/>
              <a:t>PLEAT X ENFRENTE DEL RIEL </a:t>
            </a:r>
          </a:p>
          <a:p>
            <a:r>
              <a:rPr lang="en-US" dirty="0"/>
              <a:t>MONTADO A PARED DE CONCRETO </a:t>
            </a:r>
          </a:p>
          <a:p>
            <a:r>
              <a:rPr lang="en-US" dirty="0"/>
              <a:t>TELA SHEER VF-10143-01-0 COSTA SHEER CLOUD </a:t>
            </a:r>
          </a:p>
          <a:p>
            <a:r>
              <a:rPr lang="en-US" dirty="0"/>
              <a:t>HACER DEDUCCIONES </a:t>
            </a:r>
          </a:p>
        </p:txBody>
      </p:sp>
    </p:spTree>
    <p:extLst>
      <p:ext uri="{BB962C8B-B14F-4D97-AF65-F5344CB8AC3E}">
        <p14:creationId xmlns:p14="http://schemas.microsoft.com/office/powerpoint/2010/main" val="3741508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E8044D7-0E39-1F0F-9C01-4BA790CC38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AF09E54C-346B-B1D7-4918-62F3B30F2B45}"/>
              </a:ext>
            </a:extLst>
          </p:cNvPr>
          <p:cNvCxnSpPr>
            <a:cxnSpLocks/>
          </p:cNvCxnSpPr>
          <p:nvPr/>
        </p:nvCxnSpPr>
        <p:spPr>
          <a:xfrm>
            <a:off x="1837592" y="1072662"/>
            <a:ext cx="7913077" cy="219807"/>
          </a:xfrm>
          <a:prstGeom prst="straightConnector1">
            <a:avLst/>
          </a:prstGeom>
          <a:ln w="5715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417CBE3-BE76-7DF0-606B-3654851F8A4F}"/>
              </a:ext>
            </a:extLst>
          </p:cNvPr>
          <p:cNvCxnSpPr>
            <a:cxnSpLocks/>
          </p:cNvCxnSpPr>
          <p:nvPr/>
        </p:nvCxnSpPr>
        <p:spPr>
          <a:xfrm flipV="1">
            <a:off x="9522069" y="1292468"/>
            <a:ext cx="228599" cy="5495194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75556D9C-2473-EB97-8407-DCC961B49EE4}"/>
              </a:ext>
            </a:extLst>
          </p:cNvPr>
          <p:cNvSpPr txBox="1"/>
          <p:nvPr/>
        </p:nvSpPr>
        <p:spPr>
          <a:xfrm>
            <a:off x="5266592" y="1529862"/>
            <a:ext cx="795411" cy="369332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88 7/8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E6C1AE3-FB34-4817-0079-95A6CBE388D8}"/>
              </a:ext>
            </a:extLst>
          </p:cNvPr>
          <p:cNvSpPr txBox="1"/>
          <p:nvPr/>
        </p:nvSpPr>
        <p:spPr>
          <a:xfrm>
            <a:off x="8880231" y="4835769"/>
            <a:ext cx="795411" cy="369332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80 1/2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282215B-9C61-A48A-0846-EFD432613CB5}"/>
              </a:ext>
            </a:extLst>
          </p:cNvPr>
          <p:cNvSpPr txBox="1"/>
          <p:nvPr/>
        </p:nvSpPr>
        <p:spPr>
          <a:xfrm>
            <a:off x="3391613" y="4835769"/>
            <a:ext cx="4805033" cy="1754326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CORTINA PINCH PLEAT  CENTER OPEN </a:t>
            </a:r>
          </a:p>
          <a:p>
            <a:r>
              <a:rPr lang="en-US" dirty="0"/>
              <a:t>RIEL HOTELERO DE BASTON BLANCO </a:t>
            </a:r>
          </a:p>
          <a:p>
            <a:r>
              <a:rPr lang="en-US" dirty="0"/>
              <a:t>PLEAT X ENFRENTE DEL RIEL </a:t>
            </a:r>
          </a:p>
          <a:p>
            <a:r>
              <a:rPr lang="en-US" dirty="0"/>
              <a:t>MONTADO A TABLA DE MADERA  </a:t>
            </a:r>
          </a:p>
          <a:p>
            <a:r>
              <a:rPr lang="en-US" dirty="0"/>
              <a:t>TELA SHEER VF-10143-01-0 COSTA SHEER CLOUD </a:t>
            </a:r>
          </a:p>
          <a:p>
            <a:r>
              <a:rPr lang="en-US" dirty="0"/>
              <a:t>HACER DEDUCCIONES </a:t>
            </a:r>
          </a:p>
        </p:txBody>
      </p:sp>
    </p:spTree>
    <p:extLst>
      <p:ext uri="{BB962C8B-B14F-4D97-AF65-F5344CB8AC3E}">
        <p14:creationId xmlns:p14="http://schemas.microsoft.com/office/powerpoint/2010/main" val="3838126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73</Words>
  <Application>Microsoft Office PowerPoint</Application>
  <PresentationFormat>Widescreen</PresentationFormat>
  <Paragraphs>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Ricardo Garcia</dc:creator>
  <cp:lastModifiedBy>Ricardo Garcia</cp:lastModifiedBy>
  <cp:revision>2</cp:revision>
  <dcterms:created xsi:type="dcterms:W3CDTF">2025-10-31T16:54:56Z</dcterms:created>
  <dcterms:modified xsi:type="dcterms:W3CDTF">2025-11-04T20:00:53Z</dcterms:modified>
</cp:coreProperties>
</file>