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AEC56-7B56-4650-AD33-E7C9F449F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F79CBD-7603-45AD-ACFD-43894B406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D4A05E-3C65-47AD-9FED-AB87A4AD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0EC3-6B5B-48EB-A0EE-8FB2AA0A536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16FEF9-43F8-4BA2-A88F-E25FB92ED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C51B4B-635B-4FA2-8136-E2FBC07F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A2B2-9810-4A59-BB70-E969ED88D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06F70-BCFA-401F-9BA6-EBB245BC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14EA2F-864B-46BA-A365-373679565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F2022-25F6-41B4-9BED-5C26D5E0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0EC3-6B5B-48EB-A0EE-8FB2AA0A536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8185E-EF6C-4F2B-ACD8-83F117C4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16BF68-C57F-41EB-A302-D9E57A41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A2B2-9810-4A59-BB70-E969ED88D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4C9710-B4E0-493E-AAE8-024F9C74F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8688F5-AED8-43D9-BE84-869D8E61B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EA079C-90CD-43B0-8519-78D9CE93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0EC3-6B5B-48EB-A0EE-8FB2AA0A536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37AC44-0ABB-46FF-96AD-203D1E0A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2BB7E-8B4A-4326-8776-27B89FFE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A2B2-9810-4A59-BB70-E969ED88D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67424-3DE5-4B4E-AF8B-3E5BE89D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904ABB-5317-4BA6-8651-88EC741D0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A480F8-2293-4AA6-80C2-B679B2CC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0EC3-6B5B-48EB-A0EE-8FB2AA0A536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9FC728-30F4-4B3B-93BB-DA589205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C1199A-5C95-4EAD-87B5-3F78C277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A2B2-9810-4A59-BB70-E969ED88D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1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87F9D-34EB-450D-939E-01E4120A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1EBABF-C5A0-44E9-937C-822E1B78F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98B205-712B-44F4-AA2A-0A42BDEA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0EC3-6B5B-48EB-A0EE-8FB2AA0A536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BB4A71-21B6-4CF6-B5F5-6CED3C02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9B7E76-72B8-492D-9F93-FB8151FC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A2B2-9810-4A59-BB70-E969ED88D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2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846FB-55FF-445A-A3DA-6CF367B1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AFC0E-CE5B-47E9-A900-B1EDD4930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414C3C-22A1-4BDB-B980-A1C217407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CAF2AB-0B63-49A6-A38F-8676FEF0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0EC3-6B5B-48EB-A0EE-8FB2AA0A536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2786BA-C89F-4CD8-8D5D-2309F396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FDE826-A8C9-42CA-B6C4-988C3E0C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A2B2-9810-4A59-BB70-E969ED88D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9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AF821-A705-45E0-8C07-90F08B0C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4CBB02-3409-4616-817B-72CBD5B13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6FAE7D-DBF4-41DB-B022-7F0C20C6D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7FF4FA-78B6-4D23-A56C-50CEE8CAE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47C75B-F9AF-495D-95ED-B56C136A9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6EAF22-FA8E-4AE7-B3B5-474A8068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0EC3-6B5B-48EB-A0EE-8FB2AA0A536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495169-2ED8-47F0-ABE9-B152225F6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1F15F9-386E-4365-A036-640E538D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A2B2-9810-4A59-BB70-E969ED88D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3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F4C5F-2DF6-4311-9198-38217FD0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C712C9-A36E-478F-A515-B09EB73A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0EC3-6B5B-48EB-A0EE-8FB2AA0A536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1BC8B3-68D5-49A1-A8A5-D7AECD908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B73DA7-D684-49C5-BE5E-60C436E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A2B2-9810-4A59-BB70-E969ED88D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3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B5EA85-1107-4419-8830-1E95FA82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0EC3-6B5B-48EB-A0EE-8FB2AA0A536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CDB82D-F8A3-4276-B041-16BE319E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79F1D5-0524-4637-B25E-1EBE4A64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A2B2-9810-4A59-BB70-E969ED88D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48A5F-EF78-4ED6-8E68-B28365AF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57E1EF-EDD1-4703-96A3-526BAB433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5DC492-C312-41E6-8E80-28523E2CB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2973B0-F63F-4885-B1E1-B8A65001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0EC3-6B5B-48EB-A0EE-8FB2AA0A536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80C479-47F1-4886-873F-5404CEBA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812F0B-63A5-4A5C-A5B5-C29F7DD4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A2B2-9810-4A59-BB70-E969ED88D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053B6-B533-40E6-9D68-646C9EC1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D5A6AC-CBD1-4D92-8F2D-D169540BB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12D877-59F4-4FDB-82D7-D8C6DBBAB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8FA332-8ED8-4D7C-86A7-596EE4B6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0EC3-6B5B-48EB-A0EE-8FB2AA0A536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F4ED1D-D4A8-4EE4-880C-00FE5C32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ADA3DD-C07B-48AA-9B5B-6936F04E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A2B2-9810-4A59-BB70-E969ED88D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5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83F25B-60F9-4FD6-9F5C-518A1A71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6A4E13-5E7E-4583-A46E-CC11DC1B8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343EA0-31C4-4B1F-AF9C-0F65AC5AB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0EC3-6B5B-48EB-A0EE-8FB2AA0A536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2221E6-5C5A-470D-8B85-127A956A1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500898-24AC-4CA1-AF3D-3AC71376D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8A2B2-9810-4A59-BB70-E969ED88DA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8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519737-112D-4351-AE27-2A2A7271A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92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820B21-918B-4DF6-8DCE-5224202B1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92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2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8D64297-0C73-40C1-9086-139B1D031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087" y="0"/>
            <a:ext cx="3171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0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1CED282-F8AE-424E-B12D-82628A252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087" y="0"/>
            <a:ext cx="3171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2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300D5C-D246-4C68-892B-8D494B434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92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72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Esau Gomez</dc:creator>
  <cp:lastModifiedBy>Esau Gomez</cp:lastModifiedBy>
  <cp:revision>1</cp:revision>
  <dcterms:created xsi:type="dcterms:W3CDTF">2025-10-21T00:51:31Z</dcterms:created>
  <dcterms:modified xsi:type="dcterms:W3CDTF">2025-10-21T00:53:23Z</dcterms:modified>
</cp:coreProperties>
</file>