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TORRES" initials="FT" lastIdx="2" clrIdx="0">
    <p:extLst>
      <p:ext uri="{19B8F6BF-5375-455C-9EA6-DF929625EA0E}">
        <p15:presenceInfo xmlns:p15="http://schemas.microsoft.com/office/powerpoint/2012/main" userId="51819498122fcc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14T12:59:13.615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23FA-7E55-4F42-ACE5-EDB25FA5B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3776C-6D5B-456C-A833-4F2CB654C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55EBD-5815-425B-A0FD-BD63E983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CC9E-2D7D-41C1-8C9D-8E6D7CC9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C29983-295C-4282-B21D-DEDAE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A1418-19E5-4834-9D35-B57E1574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6E1230-5408-4AFB-878D-CA2C1D2F8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53E04D-C741-488B-8240-A581A3E5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6D9062-53FC-4B86-92F2-01DF9F2C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1AEB9-C90F-496C-B585-6B24E169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2E4F3A-115F-4812-89B9-2FEE30D3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2F65EF-D089-4261-A424-F65549DD3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963EB-9E19-423F-9FB9-1454068E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50654-BF59-4D4C-9BDA-B86BCE89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3D7427-13A7-4B2C-B6EF-42FC6B27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CD3A-44FB-4761-9E15-A109F46F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7167D-FAA8-4969-A729-47F0C1BF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6C2A0-64C6-4BCE-A336-7B96D54E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4817E-9F2E-45BD-8BA2-CE48D4CF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D6FC08-B4E6-43D5-A1FA-ABB0D66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90BA2-1046-4DA8-9B76-BB82587C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D2111C-BAA6-45CD-B521-9D89B38B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2DEAD-1A0C-4AA7-AEDF-FCF583B4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6D35BD-D92B-4B22-93E1-ACA23F11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BC06B-1B2E-4D0A-8F1C-7BC0A2A1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68D34-F65D-4372-A1E6-910A3BFA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A3DB6-A50E-44C6-B4F0-6348528AF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CE81C0-7152-41B9-8C2D-84AA5B595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4AB9E0-13BD-494F-B9C8-7C0E6281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CAE411-28A0-47B6-9BB9-11AC7AAC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38E1F9-F214-4FF8-91E5-EFF7CF24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FA193-D2ED-4EDF-9431-ECD96989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58B63-20D0-4912-BE48-ACE3DF3F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348766-A475-4333-B359-BFBC55BB5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E03754-3C5C-4EF2-AA0F-85DDF1115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A7C5FC-E5FF-4174-9710-6EECCEFC4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A2A02B-B3A6-4A98-A503-F51A8E86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B147EF-F00F-45A9-BBA7-F9B3E33E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61A5A-E93D-427A-A245-25001CDE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6C65-D6EE-47F4-AF73-D5562471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466A32-51B3-46C6-AF44-47B7F5E1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47F7BE-5A90-4101-B108-0DEF9E7C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873102-6C21-4C93-8079-679DB352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5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361BAB-94F6-482D-B33A-0C9BB4BC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C1B35E-6FB5-4463-90B7-7B9214DF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DEEAC4-AC35-43A3-AE5D-51E721B1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6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992D5-EFDD-43AB-936E-A4A0E8E6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04111-3C3B-4EF5-B4F3-465BB974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EB3FA5-EA6B-473E-9277-76D40A124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0B3823-44DA-41B2-A98D-0585FDA9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EBA91-023D-424B-9522-88AA9960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71737-4CA6-4E07-B5B7-E009A76D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895D5-2720-4327-9347-32B88019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C4FB2B-4EF6-4470-92B7-2118F3614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9E72FF-7308-4595-A758-07110020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DC6B02-9747-458E-9D45-C09A73BF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9B7F1-116A-40BC-B89B-F35D50BD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29AC32-A621-4E79-A764-CC6EFE4A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1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B99EFF-F72D-4BE6-B829-79BEB044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BC252-21DE-4740-B4EA-BA89263F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72DCE-99D7-431C-A63E-6F7A8A252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0330-5654-41E4-9561-3796C338C2A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2A4A2-29EF-4938-B914-6EEE1E276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F914A-82E8-4CFE-9DE4-1F311B8B2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47F6-BF54-46AF-B59A-FA7E705E58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519C71-307A-48A2-B642-D3785738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77A074-EF77-421C-9507-0A6526DF9A12}"/>
              </a:ext>
            </a:extLst>
          </p:cNvPr>
          <p:cNvSpPr txBox="1"/>
          <p:nvPr/>
        </p:nvSpPr>
        <p:spPr>
          <a:xfrm>
            <a:off x="1627094" y="-13446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2020" dirty="0">
                <a:solidFill>
                  <a:srgbClr val="FFFF00"/>
                </a:solidFill>
                <a:highlight>
                  <a:srgbClr val="008080"/>
                </a:highlight>
              </a:rPr>
              <a:t>SUNSHINE GARDENS APARTMENTS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F068F5-DB56-4CC4-9489-06EB6AE32652}"/>
              </a:ext>
            </a:extLst>
          </p:cNvPr>
          <p:cNvSpPr txBox="1"/>
          <p:nvPr/>
        </p:nvSpPr>
        <p:spPr>
          <a:xfrm>
            <a:off x="8186743" y="6215063"/>
            <a:ext cx="314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ENCINITAS CA</a:t>
            </a:r>
          </a:p>
        </p:txBody>
      </p:sp>
    </p:spTree>
    <p:extLst>
      <p:ext uri="{BB962C8B-B14F-4D97-AF65-F5344CB8AC3E}">
        <p14:creationId xmlns:p14="http://schemas.microsoft.com/office/powerpoint/2010/main" val="101184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88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A822A-18FB-4340-B5CB-BEF19F75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B6EA29-DB39-44ED-A975-4402B97F02EB}"/>
              </a:ext>
            </a:extLst>
          </p:cNvPr>
          <p:cNvSpPr txBox="1"/>
          <p:nvPr/>
        </p:nvSpPr>
        <p:spPr>
          <a:xfrm>
            <a:off x="1971675" y="257175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TGR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D36F79-8BFF-44E2-B826-B20ADE93720D}"/>
              </a:ext>
            </a:extLst>
          </p:cNvPr>
          <p:cNvSpPr txBox="1"/>
          <p:nvPr/>
        </p:nvSpPr>
        <p:spPr>
          <a:xfrm rot="16200000">
            <a:off x="3386134" y="2414591"/>
            <a:ext cx="124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LR DOOR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00F80C-FC24-4C39-8329-55B519519C1D}"/>
              </a:ext>
            </a:extLst>
          </p:cNvPr>
          <p:cNvSpPr txBox="1"/>
          <p:nvPr/>
        </p:nvSpPr>
        <p:spPr>
          <a:xfrm>
            <a:off x="6586546" y="1977750"/>
            <a:ext cx="61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19689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993078-E1B2-4D76-B902-E35E0ABF1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61FED0-78E8-426F-A171-B8161545301F}"/>
              </a:ext>
            </a:extLst>
          </p:cNvPr>
          <p:cNvSpPr txBox="1"/>
          <p:nvPr/>
        </p:nvSpPr>
        <p:spPr>
          <a:xfrm>
            <a:off x="4586288" y="27432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 A</a:t>
            </a:r>
          </a:p>
        </p:txBody>
      </p:sp>
    </p:spTree>
    <p:extLst>
      <p:ext uri="{BB962C8B-B14F-4D97-AF65-F5344CB8AC3E}">
        <p14:creationId xmlns:p14="http://schemas.microsoft.com/office/powerpoint/2010/main" val="165816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B19561-84DF-4601-81B9-73EA9D4AC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D05BE1-7374-42ED-9E1E-FB4631503F7C}"/>
              </a:ext>
            </a:extLst>
          </p:cNvPr>
          <p:cNvSpPr txBox="1"/>
          <p:nvPr/>
        </p:nvSpPr>
        <p:spPr>
          <a:xfrm>
            <a:off x="6072198" y="27432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 B</a:t>
            </a:r>
          </a:p>
        </p:txBody>
      </p:sp>
    </p:spTree>
    <p:extLst>
      <p:ext uri="{BB962C8B-B14F-4D97-AF65-F5344CB8AC3E}">
        <p14:creationId xmlns:p14="http://schemas.microsoft.com/office/powerpoint/2010/main" val="253441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BD9CE9-BCF1-4A00-91C6-2342DE94D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3C372E-362E-4D9C-B2FE-852BFAE02E42}"/>
              </a:ext>
            </a:extLst>
          </p:cNvPr>
          <p:cNvSpPr txBox="1"/>
          <p:nvPr/>
        </p:nvSpPr>
        <p:spPr>
          <a:xfrm>
            <a:off x="5272088" y="1843088"/>
            <a:ext cx="187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 DEPTH</a:t>
            </a:r>
          </a:p>
        </p:txBody>
      </p:sp>
    </p:spTree>
    <p:extLst>
      <p:ext uri="{BB962C8B-B14F-4D97-AF65-F5344CB8AC3E}">
        <p14:creationId xmlns:p14="http://schemas.microsoft.com/office/powerpoint/2010/main" val="15780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429964C-0C40-4D81-88AC-0D04D396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0"/>
            <a:ext cx="4055745" cy="685800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0342CC9-E6EA-4422-B4C1-37CF6BC0A56B}"/>
              </a:ext>
            </a:extLst>
          </p:cNvPr>
          <p:cNvCxnSpPr/>
          <p:nvPr/>
        </p:nvCxnSpPr>
        <p:spPr>
          <a:xfrm>
            <a:off x="4643438" y="2271713"/>
            <a:ext cx="22002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9F1C455-138F-41D8-A547-4E6417EE7CD5}"/>
              </a:ext>
            </a:extLst>
          </p:cNvPr>
          <p:cNvSpPr txBox="1"/>
          <p:nvPr/>
        </p:nvSpPr>
        <p:spPr>
          <a:xfrm>
            <a:off x="5286372" y="1985974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26.500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8672C97-FE3F-4B4B-8D02-14779FF44E2A}"/>
              </a:ext>
            </a:extLst>
          </p:cNvPr>
          <p:cNvCxnSpPr>
            <a:cxnSpLocks/>
          </p:cNvCxnSpPr>
          <p:nvPr/>
        </p:nvCxnSpPr>
        <p:spPr>
          <a:xfrm>
            <a:off x="5014913" y="1200150"/>
            <a:ext cx="142875" cy="49149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C7ACB5-A5F0-459E-A7B8-DA1E7B8119BB}"/>
              </a:ext>
            </a:extLst>
          </p:cNvPr>
          <p:cNvSpPr txBox="1"/>
          <p:nvPr/>
        </p:nvSpPr>
        <p:spPr>
          <a:xfrm rot="16200000">
            <a:off x="4371964" y="3028950"/>
            <a:ext cx="12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80.750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0DDC6BF-44C9-4EFA-A173-9502256C5447}"/>
              </a:ext>
            </a:extLst>
          </p:cNvPr>
          <p:cNvCxnSpPr/>
          <p:nvPr/>
        </p:nvCxnSpPr>
        <p:spPr>
          <a:xfrm>
            <a:off x="4361409" y="2652716"/>
            <a:ext cx="2973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EDB625F-D4AB-49AF-B507-61041DC1160B}"/>
              </a:ext>
            </a:extLst>
          </p:cNvPr>
          <p:cNvCxnSpPr>
            <a:cxnSpLocks/>
          </p:cNvCxnSpPr>
          <p:nvPr/>
        </p:nvCxnSpPr>
        <p:spPr>
          <a:xfrm>
            <a:off x="5439790" y="916887"/>
            <a:ext cx="0" cy="2569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0B860A7-60BD-4BBC-BDB7-E0AD72019CCD}"/>
              </a:ext>
            </a:extLst>
          </p:cNvPr>
          <p:cNvCxnSpPr>
            <a:cxnSpLocks/>
          </p:cNvCxnSpPr>
          <p:nvPr/>
        </p:nvCxnSpPr>
        <p:spPr>
          <a:xfrm>
            <a:off x="5592190" y="6138885"/>
            <a:ext cx="0" cy="37623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41676E9-7992-4353-B72D-B48510FF6173}"/>
              </a:ext>
            </a:extLst>
          </p:cNvPr>
          <p:cNvCxnSpPr/>
          <p:nvPr/>
        </p:nvCxnSpPr>
        <p:spPr>
          <a:xfrm>
            <a:off x="6632633" y="4833943"/>
            <a:ext cx="20307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8516B0-A95B-470C-8D6E-C39867B5D466}"/>
              </a:ext>
            </a:extLst>
          </p:cNvPr>
          <p:cNvSpPr txBox="1"/>
          <p:nvPr/>
        </p:nvSpPr>
        <p:spPr>
          <a:xfrm>
            <a:off x="5429262" y="897262"/>
            <a:ext cx="72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3.75’’C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A34D5A5-826F-4305-BF8B-C836BFC5F05F}"/>
              </a:ext>
            </a:extLst>
          </p:cNvPr>
          <p:cNvSpPr txBox="1"/>
          <p:nvPr/>
        </p:nvSpPr>
        <p:spPr>
          <a:xfrm>
            <a:off x="5543562" y="6197944"/>
            <a:ext cx="7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11.000’’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4C24945-256A-412B-B36A-EC8A56E34EAC}"/>
              </a:ext>
            </a:extLst>
          </p:cNvPr>
          <p:cNvSpPr txBox="1"/>
          <p:nvPr/>
        </p:nvSpPr>
        <p:spPr>
          <a:xfrm>
            <a:off x="4138618" y="2349834"/>
            <a:ext cx="72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4.25’’C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9EDA98-F865-42A8-9339-A13D45A15B0B}"/>
              </a:ext>
            </a:extLst>
          </p:cNvPr>
          <p:cNvSpPr txBox="1"/>
          <p:nvPr/>
        </p:nvSpPr>
        <p:spPr>
          <a:xfrm>
            <a:off x="6486526" y="4870971"/>
            <a:ext cx="104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1.000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838332F-8907-4A78-B717-EB9EA7A5CF74}"/>
              </a:ext>
            </a:extLst>
          </p:cNvPr>
          <p:cNvCxnSpPr/>
          <p:nvPr/>
        </p:nvCxnSpPr>
        <p:spPr>
          <a:xfrm>
            <a:off x="4567238" y="4652982"/>
            <a:ext cx="220027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78F6FE1-8B21-4AAC-AB08-30003721F9D3}"/>
              </a:ext>
            </a:extLst>
          </p:cNvPr>
          <p:cNvSpPr txBox="1"/>
          <p:nvPr/>
        </p:nvSpPr>
        <p:spPr>
          <a:xfrm>
            <a:off x="4848222" y="4362480"/>
            <a:ext cx="220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28.500 FABRIC SIZE</a:t>
            </a:r>
          </a:p>
        </p:txBody>
      </p:sp>
    </p:spTree>
    <p:extLst>
      <p:ext uri="{BB962C8B-B14F-4D97-AF65-F5344CB8AC3E}">
        <p14:creationId xmlns:p14="http://schemas.microsoft.com/office/powerpoint/2010/main" val="31593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F4EB7F-EA4C-4F18-8C1A-4289EED41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C7ED8F-474A-451E-9010-5D1C7CF0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5CC865-9BDB-495A-84A5-3928B148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1" y="-11467"/>
            <a:ext cx="2486024" cy="68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</Words>
  <Application>Microsoft Office PowerPoint</Application>
  <PresentationFormat>Panorámica</PresentationFormat>
  <Paragraphs>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TORRES</dc:creator>
  <cp:lastModifiedBy>FRANCISCO TORRES</cp:lastModifiedBy>
  <cp:revision>6</cp:revision>
  <dcterms:created xsi:type="dcterms:W3CDTF">2025-10-07T00:19:15Z</dcterms:created>
  <dcterms:modified xsi:type="dcterms:W3CDTF">2026-01-14T21:01:30Z</dcterms:modified>
</cp:coreProperties>
</file>