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D1488-4753-4A5A-A902-6CBE28225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2238B1-35E1-4370-9FD9-C6AC251DF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EB5CE-6A6D-486B-9C54-C1018F84E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C6056-05C1-4821-A834-40C530524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511DA-7001-490E-8177-EC20F0D30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7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61BEF-10BE-4334-8E92-D04A2D2C8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287018-B5AE-429D-9258-B569CAB35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0C14D-8053-4DF3-ABBF-03C480072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46735-BC96-4D01-ADAC-749D94CE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CF5CB-588C-470C-95FF-81EB1BE90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34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C441D6-5D18-4080-A21E-4A20381611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D705F-AD25-4A87-86D1-8E395D2F5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812E-3D1C-43AA-A889-2B20BA798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47987-30E7-4A3C-8B1B-4B93C1BBC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185DF-EBA5-4822-93C5-B1694793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7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7FD51-C693-4C2A-933B-848DDE52A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4E1FD-9DB4-4860-9CD0-69A9B707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4B7B7-DAD9-4F51-A123-761A4BF2F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78EEA-0664-43FB-A228-7BCE0DEF0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0754F-A0B3-4F78-8533-0F308C647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539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E162F-1624-48F1-B6F4-C46E8EC63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66265-9FDA-455E-A40A-667BBF48E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64E2A-24E6-46B3-9270-BDBDD874C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E7C51-FF4E-495F-A09D-F044B3006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1E589-B287-4903-9B75-B6C64127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0E8D3-D149-4112-901C-4BE67698F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42652-E8F2-436E-B4E2-01021B9B9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50170-A839-4C97-96EC-B24F90780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1710B7-ED22-41D5-A49A-3ACEA2783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6C54A3-9656-434C-B226-A6DE85560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C2C45-8ACF-49D1-A845-EFE13E2A9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4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8C2A0-6288-43FC-BAF3-0E1301362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E54262-F611-45F8-8A2D-7B04696A9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7D5B54-70DB-4E14-A524-1F40037B3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F6649-7132-4F4B-8DBB-109476E755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F55089-6C84-4D99-923E-A47E5A435A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8A9AC4-EC70-4C51-BB5B-63188FE61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00BE58-4331-4AC7-A806-97D30CF3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9BDAB-0F51-4A62-BC22-BA1D6BBBE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38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6A0B0-BEDA-4963-8190-B1DC198FC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F4B934-1637-4BCB-B311-3588215F7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83A163-B51E-4749-8DC3-7E0F1BF49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081C2-F706-42F2-9F80-6A255A63F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E22751-8CA5-4E8E-A2C7-8E7ABBD95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F6C390-D224-45C3-BEC3-A2665418E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878024-72C8-49E3-BE70-82B3DBAD0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8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4461-30DE-4168-BE61-F017455C2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11BDE-6A3C-4C48-8FFE-D0D038632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F12CC2-0B16-419E-8667-838803A7B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448AF7-9DF9-467D-B54A-B37671377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44DA8-5E25-40D5-B79E-FD2C465B7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91C9AA-B977-47DC-92AF-AC863AAB7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05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D3391-4641-456C-B283-9A0F2E074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7BA24B-3236-4608-AEF3-86E63E7C19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F72F04-D27D-4185-A515-A8F7BD4B97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61ADF-22CC-430A-9069-605859902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26A35A-9755-4931-9F07-FD3C2827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D05E2-C3B5-4655-B308-5E32407B0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8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2A8296-CCAA-408F-8B28-0759EAA84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F95E7-0C8F-4459-9AA5-9E19A16BC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1A89B-EC37-4DF0-90BC-697025770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E881E-F1CF-4D9C-8C8A-0CDB44F38CB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B2E05-6024-429D-9979-BB43FD5DB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63E7F-F6C5-4AD1-A3B3-7A0012707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F6E2E-DA4D-40EB-9EB1-8176587AF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9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FEAA1D-C0E0-4762-AFF5-76C60F3B5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063" y="6292"/>
            <a:ext cx="5143500" cy="68580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F6869A1-6141-46E3-907A-6C09E22CDE0A}"/>
              </a:ext>
            </a:extLst>
          </p:cNvPr>
          <p:cNvCxnSpPr/>
          <p:nvPr/>
        </p:nvCxnSpPr>
        <p:spPr>
          <a:xfrm flipV="1">
            <a:off x="2241259" y="847288"/>
            <a:ext cx="4337108" cy="595618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544D962-EBB5-4DA5-88ED-E062C3D5F80B}"/>
              </a:ext>
            </a:extLst>
          </p:cNvPr>
          <p:cNvCxnSpPr>
            <a:cxnSpLocks/>
          </p:cNvCxnSpPr>
          <p:nvPr/>
        </p:nvCxnSpPr>
        <p:spPr>
          <a:xfrm flipV="1">
            <a:off x="2063692" y="1442906"/>
            <a:ext cx="93679" cy="533539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6272DB1-C4A3-40EE-87F5-A605D15B528B}"/>
              </a:ext>
            </a:extLst>
          </p:cNvPr>
          <p:cNvCxnSpPr>
            <a:cxnSpLocks/>
          </p:cNvCxnSpPr>
          <p:nvPr/>
        </p:nvCxnSpPr>
        <p:spPr>
          <a:xfrm flipV="1">
            <a:off x="5730510" y="1096862"/>
            <a:ext cx="914400" cy="14680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17C913F-9102-490F-8838-A26C4FDD0691}"/>
              </a:ext>
            </a:extLst>
          </p:cNvPr>
          <p:cNvCxnSpPr>
            <a:cxnSpLocks/>
          </p:cNvCxnSpPr>
          <p:nvPr/>
        </p:nvCxnSpPr>
        <p:spPr>
          <a:xfrm>
            <a:off x="5567757" y="549479"/>
            <a:ext cx="325507" cy="243700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2E689BA-B202-4096-8541-66438A5B6A12}"/>
              </a:ext>
            </a:extLst>
          </p:cNvPr>
          <p:cNvSpPr txBox="1"/>
          <p:nvPr/>
        </p:nvSpPr>
        <p:spPr>
          <a:xfrm>
            <a:off x="3765032" y="527749"/>
            <a:ext cx="53572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6FD7B7D-2D53-4093-AF8B-BED5611AC730}"/>
              </a:ext>
            </a:extLst>
          </p:cNvPr>
          <p:cNvSpPr txBox="1"/>
          <p:nvPr/>
        </p:nvSpPr>
        <p:spPr>
          <a:xfrm>
            <a:off x="5774781" y="391029"/>
            <a:ext cx="41870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497AD8-B1A2-49C5-B90B-F0C6BFA31CC6}"/>
              </a:ext>
            </a:extLst>
          </p:cNvPr>
          <p:cNvSpPr txBox="1"/>
          <p:nvPr/>
        </p:nvSpPr>
        <p:spPr>
          <a:xfrm>
            <a:off x="2241259" y="4647501"/>
            <a:ext cx="53572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145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3176B9-9C36-40D3-8564-E80E459232B5}"/>
              </a:ext>
            </a:extLst>
          </p:cNvPr>
          <p:cNvSpPr txBox="1"/>
          <p:nvPr/>
        </p:nvSpPr>
        <p:spPr>
          <a:xfrm>
            <a:off x="5880034" y="1616761"/>
            <a:ext cx="41870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817F59F-32D5-49F8-A238-A21BB9908FFE}"/>
              </a:ext>
            </a:extLst>
          </p:cNvPr>
          <p:cNvSpPr txBox="1"/>
          <p:nvPr/>
        </p:nvSpPr>
        <p:spPr>
          <a:xfrm>
            <a:off x="4185199" y="1261893"/>
            <a:ext cx="53572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120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FE09BC5-0027-499B-9CA4-6780AEA70773}"/>
              </a:ext>
            </a:extLst>
          </p:cNvPr>
          <p:cNvCxnSpPr>
            <a:cxnSpLocks/>
          </p:cNvCxnSpPr>
          <p:nvPr/>
        </p:nvCxnSpPr>
        <p:spPr>
          <a:xfrm flipV="1">
            <a:off x="2157371" y="847288"/>
            <a:ext cx="3410386" cy="48800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E1755F07-4FD4-4EA9-BB3A-9B9810F659B7}"/>
              </a:ext>
            </a:extLst>
          </p:cNvPr>
          <p:cNvSpPr txBox="1"/>
          <p:nvPr/>
        </p:nvSpPr>
        <p:spPr>
          <a:xfrm>
            <a:off x="4409813" y="4907560"/>
            <a:ext cx="553991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PAR RIPPLEFOLF RIEL DECO NEGRO </a:t>
            </a:r>
          </a:p>
          <a:p>
            <a:r>
              <a:rPr lang="en-US" dirty="0"/>
              <a:t>MONTADO A PARED CON BRAQUET ESPECIAL </a:t>
            </a:r>
          </a:p>
          <a:p>
            <a:r>
              <a:rPr lang="en-US" dirty="0"/>
              <a:t>TELA BOL   SIN LINNING  VF –GR-306 B COLOURWASH 14 </a:t>
            </a:r>
          </a:p>
          <a:p>
            <a:r>
              <a:rPr lang="en-US"/>
              <a:t>HACER DEDUCCIONES DE ANCHO Y ALTO </a:t>
            </a:r>
          </a:p>
        </p:txBody>
      </p:sp>
    </p:spTree>
    <p:extLst>
      <p:ext uri="{BB962C8B-B14F-4D97-AF65-F5344CB8AC3E}">
        <p14:creationId xmlns:p14="http://schemas.microsoft.com/office/powerpoint/2010/main" val="2241374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Garcia</dc:creator>
  <cp:lastModifiedBy>Ricardo Garcia</cp:lastModifiedBy>
  <cp:revision>2</cp:revision>
  <dcterms:created xsi:type="dcterms:W3CDTF">2026-02-11T22:08:32Z</dcterms:created>
  <dcterms:modified xsi:type="dcterms:W3CDTF">2026-02-11T22:24:46Z</dcterms:modified>
</cp:coreProperties>
</file>