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06B9E-8FC2-4DFD-8367-D3092E949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DDEEB6-F630-47B4-B722-2FCDDCE54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63511-51BD-4B31-8396-82F61B69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89E8D-1015-4001-A51A-24052B51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1AADB-3554-4A18-A661-9A53915B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D307A-89B4-455C-8271-AD4CC9F6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F3A63E-1293-40DC-B5C9-5E6D88DB7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FDAA9-54C5-497D-9960-B6778903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DCF5F7-5F3F-43BF-B41E-60D59B9C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E109C-2F54-4923-BAD4-8BB7F3B7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6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0C3479-6F3E-4B50-9063-C423FF3EF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44945-B288-4E67-B466-CEEF34E54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4F7BF-E906-4300-8C6A-1BA66545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5CAD4-2C2F-457A-BE4D-3804EC54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DBC9D-F456-4F04-AB6A-60DE2192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EFA4A-4B70-4BF1-B856-C4304E4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D29EE6-609A-40B9-81F1-BCE6B5FA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5A4309-0E72-4448-BAAE-B1C63B5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467B95-0336-4913-A4C7-4A1F222F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95DDF3-A1D0-4317-AFE0-2D013DAB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D5BBD-0B10-45C3-A3D3-2AFF12AB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20765-EFE3-49C9-90B6-66B0F6E6C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470A9-E39F-4412-9BE6-193111FC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30804D-9DD4-44DD-9983-24013349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99E6D-F5CC-400D-8BC4-55BDAF3C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6F6A5-DB67-417B-B41A-8194EE80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12516-AB3C-422A-944C-FEAD73A4E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D2290D-1D56-4A1D-824B-5F05039B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1B93D3-637D-4D8B-8BBC-6747218C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D4446-8AF1-48AF-912A-7D92C3B0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E177EA-6AA6-4C93-9EA6-DAA9FF34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C2FB6-7D72-4186-B9AA-9B3B2789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C8E4D-360A-4178-B721-57955D45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9D4BA2-6C0C-4DCD-B87B-E71C39DD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6857D8-AFF8-4DF3-8543-3DA16B78C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AAC020-BADB-48A2-81E1-DAA15E1BC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0544A0-C601-49A9-8171-CB5C1AC9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4DBCD9-F181-4902-9B49-A2307B60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1C266-33F1-436A-B85D-A3C309A9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0009F-D2C3-463A-B3F7-EF981547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6268D9-780B-4666-9B27-58CEF57E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2049B6-A48A-4E8C-AD83-2E84682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5EF4E3-F6F1-4347-B04A-AC9E1B39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1B8AD3-9E73-4CC0-A20B-3EEA50C1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A41907-F1B7-4E01-B0C0-C3AB9587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6515FF-0164-4990-9BA4-B8D280A8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0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FD13D-5464-40C7-93F3-F0806265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79750-94B4-4C4B-9C46-B48E19D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BB5423-B6F9-4563-BE3A-9552585D7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3AB55-280F-4B14-8BCC-5C080A63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53DA6A-3F76-412E-AB66-6828F3B1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8A8CBE-25D8-47BB-A999-78B33851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20CBB-C059-4446-A593-A41599C3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D361E4-57B1-4229-8518-E2B65DD7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49AE05-7CAC-46D1-91FE-795BA79BB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618681-DA6B-4E32-B137-672ECD77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16854-F1EE-4F8D-81DD-ED0ED082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B6E475-CF62-4FDD-A6C9-765766F0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BFDD8B-4C77-4F6E-9442-8408185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1F0F24-15F7-4DEE-994A-6035663E1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B8C19-4B40-48CF-8E6F-62A88F290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B418-51F1-4E05-A80B-5620E5007D4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48D18A-C5A4-4163-B97D-1C791D49F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3E036-3B2B-4012-B282-93D4D07E4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C1EF-AF80-429E-8FB5-218A56FD42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9C1578-FD0C-4429-B1D1-73AD989A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1487CE1-03FF-4E7A-9AFF-2AC678ED5C20}"/>
              </a:ext>
            </a:extLst>
          </p:cNvPr>
          <p:cNvCxnSpPr>
            <a:cxnSpLocks/>
          </p:cNvCxnSpPr>
          <p:nvPr/>
        </p:nvCxnSpPr>
        <p:spPr>
          <a:xfrm flipV="1">
            <a:off x="4806892" y="1551963"/>
            <a:ext cx="0" cy="437066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24D0726-F62B-41C7-B5C2-0F80475D43D2}"/>
              </a:ext>
            </a:extLst>
          </p:cNvPr>
          <p:cNvCxnSpPr>
            <a:cxnSpLocks/>
          </p:cNvCxnSpPr>
          <p:nvPr/>
        </p:nvCxnSpPr>
        <p:spPr>
          <a:xfrm>
            <a:off x="4672668" y="1551963"/>
            <a:ext cx="4639112" cy="6711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2B22B3-A136-4B6F-AA17-FAEB01E3A4A9}"/>
              </a:ext>
            </a:extLst>
          </p:cNvPr>
          <p:cNvSpPr txBox="1"/>
          <p:nvPr/>
        </p:nvSpPr>
        <p:spPr>
          <a:xfrm>
            <a:off x="6725163" y="121618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91’’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C3E4F2-0D4A-4A9C-8C03-09A6221CB6F9}"/>
              </a:ext>
            </a:extLst>
          </p:cNvPr>
          <p:cNvSpPr txBox="1"/>
          <p:nvPr/>
        </p:nvSpPr>
        <p:spPr>
          <a:xfrm>
            <a:off x="4299326" y="375326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95’’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49B0AB-B0B1-43CC-A392-2F9967A07CAC}"/>
              </a:ext>
            </a:extLst>
          </p:cNvPr>
          <p:cNvSpPr txBox="1"/>
          <p:nvPr/>
        </p:nvSpPr>
        <p:spPr>
          <a:xfrm>
            <a:off x="142613" y="813732"/>
            <a:ext cx="4136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CORNISA RETORNO IZQUIERDO</a:t>
            </a:r>
          </a:p>
          <a:p>
            <a:r>
              <a:rPr lang="en-US" sz="1400" dirty="0">
                <a:highlight>
                  <a:srgbClr val="FFFF00"/>
                </a:highlight>
              </a:rPr>
              <a:t>HEADER DE 9’’ POR QUE LA ZEBRA SE QUEDA EN SITIO</a:t>
            </a:r>
          </a:p>
          <a:p>
            <a:r>
              <a:rPr lang="en-US" sz="1400" dirty="0">
                <a:highlight>
                  <a:srgbClr val="FFFF00"/>
                </a:highlight>
              </a:rPr>
              <a:t>CORTINA CON RETORNO PARA DOBLE TRATAMIENTO.</a:t>
            </a:r>
          </a:p>
          <a:p>
            <a:r>
              <a:rPr lang="en-US" sz="1400" dirty="0">
                <a:highlight>
                  <a:srgbClr val="FFFF00"/>
                </a:highlight>
              </a:rPr>
              <a:t>PANEL L-PINCH PLEAT</a:t>
            </a:r>
          </a:p>
          <a:p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dirty="0">
                <a:highlight>
                  <a:srgbClr val="FFFF00"/>
                </a:highlight>
              </a:rPr>
              <a:t>TELA: FAB100POL-03307</a:t>
            </a:r>
          </a:p>
          <a:p>
            <a:endParaRPr lang="en-US" sz="1200" dirty="0">
              <a:highlight>
                <a:srgbClr val="FFFF00"/>
              </a:highligh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C70447B-16C0-4B8C-A6F0-CB7AA6CB0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85" b="28284"/>
          <a:stretch/>
        </p:blipFill>
        <p:spPr>
          <a:xfrm rot="10800000">
            <a:off x="475989" y="2953918"/>
            <a:ext cx="2718080" cy="2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85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3</cp:revision>
  <dcterms:created xsi:type="dcterms:W3CDTF">2026-01-26T17:54:10Z</dcterms:created>
  <dcterms:modified xsi:type="dcterms:W3CDTF">2026-01-26T18:09:17Z</dcterms:modified>
</cp:coreProperties>
</file>