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078FE-5132-42F5-B62B-89896D1D6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50F224-26A0-41DA-ABB5-6A481F2A4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B2509-BA3F-4972-9F2D-583F9E0D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8D8E0-1D79-43E8-AF74-64BBFB53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3F036-0878-4C79-B589-2C6447A5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2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7F8DB-7E19-4B3D-B0E4-167C0365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FCF26-D584-4B6E-B74A-C730F14FE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1AADB-48AB-4C04-BF81-30769B037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10F59-922B-414A-9702-7922BADB0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A3021-35E8-4CB4-AC78-F53AF3C77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2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78418-B49F-4486-B80B-A6B539BB4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F2A26-8E89-4F7A-A5FC-B5BD3933E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28800-7D9C-4356-A4D4-A810CEBF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0132C-CFB6-457C-AE72-ADC834480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3A8A7-03F9-48EB-981D-2F8653D1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0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8CEF4-8724-4063-B564-7FA931D35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8A00-B3D2-4F61-AB10-FA9A8EA9A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6F769-7A7B-479F-939B-D97CCE8CE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C168D-40C4-4FC0-946F-541F1534B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70A1E-1B6A-4017-8833-9899AAB6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824A6-1BCC-4EE2-9F74-80E3ABF6E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A1BD4-632F-4E3E-A70B-7A4F0A20B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EAF8E-3E95-44D9-80F9-4EF388938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B92A4-9090-4950-9B0C-CEE7EAA1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6C7D2-2832-4584-8B87-EC00128D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1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42CD-13DB-465E-9654-0FBEEDA08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9E90E-DC74-4251-9A61-9D28E219A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96752E-DD23-47BB-BFF9-B0676B3EA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13E6E-96E6-4DAF-A3F8-E4DF8FD8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E707-8F41-4079-BD1F-093013532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2C34A-ECC2-4300-AD21-20D3A691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8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C955-A3D1-4161-B49A-0112004FC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8DC8B-371D-4736-BBCC-A1CB5B93F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ABAB0-2B7F-49AF-912A-27956F8FF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116B17-0093-4CD9-923E-7953C4BAA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1690F7-E356-4FC8-B6E5-CBB45B096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AA360-2BD8-4D40-B99B-211320D79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3A85C1-DA8D-4170-8BB6-B44C5F26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2B1D9-5921-4C95-B9CE-F94A87E6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5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4CFB1-1EBC-442C-987B-CD806D75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0C76A-DD27-4000-B718-C55EFFF1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AEA94B-C931-4CBC-B9DA-080D5B987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45826-40E8-4A1B-B56A-EFFE342FE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AA54D0-4A3C-4E83-B03C-ACA3D602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A387A6-6B7F-47D3-A034-34204C014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E9678-72A0-4BD1-B9DF-78BB1165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40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AFD1C-B84D-4183-BA10-63C31B0D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6D286-8E99-4C1C-AC76-FA8BF135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FF1F9-8977-4518-8C97-459AEA6C8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177AC-C3A2-4ECF-9D79-2B1ECDBB7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D872C-A359-4B04-81D6-37189FBC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F61931-93BD-4235-BA9B-1E1A99D1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8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4C1B5-60EB-4D6F-99C2-9DA6ED4F0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690ADA-396A-4C2C-A358-7A7645235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4B356-0757-4685-8DFB-D76313266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EC3FB-FDBD-4D19-AA21-1BC697FFC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56975C-B9E1-4E4D-BD50-6E7C535A1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6590F-D380-4C60-84DE-884858B15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4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3104F1-581E-4C8C-9450-0535EF699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8497FD-C858-4649-97ED-EAD723B59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66625-1B45-403D-BE2E-BC8ECEB7D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0909D-DE2D-480A-BCDA-B676333EFE4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97264-CADB-4AB7-9943-0935ADDE9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7F886-6D81-46EE-81FB-096400533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399BF-D145-4FA9-8F58-97D853BC3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8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93587B-7C96-4459-AE3A-8E9657BC91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13A23F6-690D-43AA-B3D2-3C55EE1C696C}"/>
              </a:ext>
            </a:extLst>
          </p:cNvPr>
          <p:cNvCxnSpPr>
            <a:cxnSpLocks/>
          </p:cNvCxnSpPr>
          <p:nvPr/>
        </p:nvCxnSpPr>
        <p:spPr>
          <a:xfrm flipV="1">
            <a:off x="5134062" y="906011"/>
            <a:ext cx="5301843" cy="52850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EAFB53-DACC-474D-8231-149EC1F03F9F}"/>
              </a:ext>
            </a:extLst>
          </p:cNvPr>
          <p:cNvCxnSpPr>
            <a:cxnSpLocks/>
          </p:cNvCxnSpPr>
          <p:nvPr/>
        </p:nvCxnSpPr>
        <p:spPr>
          <a:xfrm flipV="1">
            <a:off x="5134061" y="1041633"/>
            <a:ext cx="5301843" cy="5285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7D0CB3F-118B-4770-826C-4EEA681137AC}"/>
              </a:ext>
            </a:extLst>
          </p:cNvPr>
          <p:cNvSpPr txBox="1"/>
          <p:nvPr/>
        </p:nvSpPr>
        <p:spPr>
          <a:xfrm>
            <a:off x="6602136" y="385894"/>
            <a:ext cx="1539717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SALA  PUERTA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923C2C-96D2-4A28-8095-E45045ED9F48}"/>
              </a:ext>
            </a:extLst>
          </p:cNvPr>
          <p:cNvSpPr txBox="1"/>
          <p:nvPr/>
        </p:nvSpPr>
        <p:spPr>
          <a:xfrm>
            <a:off x="5251508" y="906011"/>
            <a:ext cx="1086067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CORTINA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8423CF-677E-4B09-9501-C462A2506C4F}"/>
              </a:ext>
            </a:extLst>
          </p:cNvPr>
          <p:cNvSpPr txBox="1"/>
          <p:nvPr/>
        </p:nvSpPr>
        <p:spPr>
          <a:xfrm>
            <a:off x="8816830" y="1275343"/>
            <a:ext cx="94545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ROLLER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C2770F7-F933-410D-86CE-BF9B9C12A848}"/>
              </a:ext>
            </a:extLst>
          </p:cNvPr>
          <p:cNvCxnSpPr>
            <a:cxnSpLocks/>
          </p:cNvCxnSpPr>
          <p:nvPr/>
        </p:nvCxnSpPr>
        <p:spPr>
          <a:xfrm flipH="1" flipV="1">
            <a:off x="5134060" y="1305886"/>
            <a:ext cx="117448" cy="4205682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155DD0B-3CBE-4C66-9B8B-28A171111CCB}"/>
              </a:ext>
            </a:extLst>
          </p:cNvPr>
          <p:cNvSpPr txBox="1"/>
          <p:nvPr/>
        </p:nvSpPr>
        <p:spPr>
          <a:xfrm>
            <a:off x="6736359" y="824485"/>
            <a:ext cx="91242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111 1/4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3B2782-416E-4854-9A35-0646D7E80B9C}"/>
              </a:ext>
            </a:extLst>
          </p:cNvPr>
          <p:cNvSpPr txBox="1"/>
          <p:nvPr/>
        </p:nvSpPr>
        <p:spPr>
          <a:xfrm>
            <a:off x="5338326" y="3734607"/>
            <a:ext cx="41870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0EFA0A-66D3-480D-B98A-CAB1B158ED77}"/>
              </a:ext>
            </a:extLst>
          </p:cNvPr>
          <p:cNvSpPr txBox="1"/>
          <p:nvPr/>
        </p:nvSpPr>
        <p:spPr>
          <a:xfrm>
            <a:off x="5939406" y="5226341"/>
            <a:ext cx="4891532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RIPPLEFOLD RIEL HOTELERO DE BASTON </a:t>
            </a:r>
          </a:p>
          <a:p>
            <a:r>
              <a:rPr lang="en-US" dirty="0"/>
              <a:t>PANEL DERECHO MONTADO A TECHO </a:t>
            </a:r>
          </a:p>
          <a:p>
            <a:r>
              <a:rPr lang="en-US" dirty="0"/>
              <a:t>ROLLER BLACK OUT ATRAS </a:t>
            </a:r>
          </a:p>
          <a:p>
            <a:r>
              <a:rPr lang="en-US" dirty="0"/>
              <a:t>TELA :SHEER BATISTE C/W IVORY </a:t>
            </a:r>
          </a:p>
          <a:p>
            <a:r>
              <a:rPr lang="en-US" dirty="0"/>
              <a:t>HACER DEDUCCIONES </a:t>
            </a:r>
          </a:p>
        </p:txBody>
      </p:sp>
    </p:spTree>
    <p:extLst>
      <p:ext uri="{BB962C8B-B14F-4D97-AF65-F5344CB8AC3E}">
        <p14:creationId xmlns:p14="http://schemas.microsoft.com/office/powerpoint/2010/main" val="40818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E28AC1-F01A-4B86-AC18-657E4AA28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361" y="0"/>
            <a:ext cx="5143500" cy="68580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5950155-326F-49F0-9164-FB442C6BA59E}"/>
              </a:ext>
            </a:extLst>
          </p:cNvPr>
          <p:cNvCxnSpPr>
            <a:cxnSpLocks/>
          </p:cNvCxnSpPr>
          <p:nvPr/>
        </p:nvCxnSpPr>
        <p:spPr>
          <a:xfrm>
            <a:off x="3440361" y="1157683"/>
            <a:ext cx="4801300" cy="20972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61B70A1-DC9C-4D1D-9D0E-B403CC11D4A3}"/>
              </a:ext>
            </a:extLst>
          </p:cNvPr>
          <p:cNvCxnSpPr>
            <a:cxnSpLocks/>
          </p:cNvCxnSpPr>
          <p:nvPr/>
        </p:nvCxnSpPr>
        <p:spPr>
          <a:xfrm>
            <a:off x="3573708" y="1367407"/>
            <a:ext cx="4667953" cy="17616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22E324C-4E72-438D-886D-56237AF5BF96}"/>
              </a:ext>
            </a:extLst>
          </p:cNvPr>
          <p:cNvSpPr txBox="1"/>
          <p:nvPr/>
        </p:nvSpPr>
        <p:spPr>
          <a:xfrm>
            <a:off x="3808601" y="788351"/>
            <a:ext cx="1086067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CORTINA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301D1B-76F4-42D1-ABB4-B879E7450266}"/>
              </a:ext>
            </a:extLst>
          </p:cNvPr>
          <p:cNvSpPr txBox="1"/>
          <p:nvPr/>
        </p:nvSpPr>
        <p:spPr>
          <a:xfrm>
            <a:off x="6878973" y="1552072"/>
            <a:ext cx="94545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ROLLER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7E8782-A530-45AF-9307-97BF8F5EC4A9}"/>
              </a:ext>
            </a:extLst>
          </p:cNvPr>
          <p:cNvCxnSpPr>
            <a:cxnSpLocks/>
          </p:cNvCxnSpPr>
          <p:nvPr/>
        </p:nvCxnSpPr>
        <p:spPr>
          <a:xfrm flipH="1" flipV="1">
            <a:off x="3527567" y="1157682"/>
            <a:ext cx="92281" cy="402682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93FAA05-F5A0-4009-89A8-204B4CBCDE94}"/>
              </a:ext>
            </a:extLst>
          </p:cNvPr>
          <p:cNvSpPr txBox="1"/>
          <p:nvPr/>
        </p:nvSpPr>
        <p:spPr>
          <a:xfrm>
            <a:off x="3660705" y="3615597"/>
            <a:ext cx="79541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99 1/4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DE6C57-CFA5-4FA2-85B0-C9326F756ABD}"/>
              </a:ext>
            </a:extLst>
          </p:cNvPr>
          <p:cNvSpPr txBox="1"/>
          <p:nvPr/>
        </p:nvSpPr>
        <p:spPr>
          <a:xfrm>
            <a:off x="5384796" y="824485"/>
            <a:ext cx="91242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117 1/4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CF9D3E-8DBD-496E-8AF9-501916A62A4A}"/>
              </a:ext>
            </a:extLst>
          </p:cNvPr>
          <p:cNvSpPr txBox="1"/>
          <p:nvPr/>
        </p:nvSpPr>
        <p:spPr>
          <a:xfrm>
            <a:off x="5384796" y="4567264"/>
            <a:ext cx="4891532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RIPPLEFOLD RIEL HOTELERO DE BASTON </a:t>
            </a:r>
          </a:p>
          <a:p>
            <a:r>
              <a:rPr lang="en-US" dirty="0"/>
              <a:t>PANEL DERECHO MONTADO A TECHO </a:t>
            </a:r>
          </a:p>
          <a:p>
            <a:r>
              <a:rPr lang="en-US" dirty="0"/>
              <a:t>ROLLER BLACK OUT ATRAS </a:t>
            </a:r>
          </a:p>
          <a:p>
            <a:r>
              <a:rPr lang="en-US" dirty="0"/>
              <a:t>TELA :SHEER BATISTE C/W IVORY </a:t>
            </a:r>
          </a:p>
          <a:p>
            <a:r>
              <a:rPr lang="en-US" dirty="0"/>
              <a:t>HACER DEDUCCIONES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180DD2-2C24-4B55-9AAA-63AFD06697DD}"/>
              </a:ext>
            </a:extLst>
          </p:cNvPr>
          <p:cNvSpPr txBox="1"/>
          <p:nvPr/>
        </p:nvSpPr>
        <p:spPr>
          <a:xfrm>
            <a:off x="5305701" y="159609"/>
            <a:ext cx="233384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PRINCIPAL </a:t>
            </a:r>
          </a:p>
        </p:txBody>
      </p:sp>
    </p:spTree>
    <p:extLst>
      <p:ext uri="{BB962C8B-B14F-4D97-AF65-F5344CB8AC3E}">
        <p14:creationId xmlns:p14="http://schemas.microsoft.com/office/powerpoint/2010/main" val="595459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963143-E189-41E3-833B-463E9F295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7751AD9-A98B-4181-BA13-C28D3F5FE353}"/>
              </a:ext>
            </a:extLst>
          </p:cNvPr>
          <p:cNvCxnSpPr>
            <a:cxnSpLocks/>
          </p:cNvCxnSpPr>
          <p:nvPr/>
        </p:nvCxnSpPr>
        <p:spPr>
          <a:xfrm flipV="1">
            <a:off x="4552712" y="612396"/>
            <a:ext cx="2233982" cy="461631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3CACD8-7E7F-42B1-B4CD-97CC48A89DD6}"/>
              </a:ext>
            </a:extLst>
          </p:cNvPr>
          <p:cNvCxnSpPr>
            <a:cxnSpLocks/>
          </p:cNvCxnSpPr>
          <p:nvPr/>
        </p:nvCxnSpPr>
        <p:spPr>
          <a:xfrm flipV="1">
            <a:off x="4731389" y="771787"/>
            <a:ext cx="2055305" cy="4110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8D13CB3-F3C7-4475-A3B2-B5F30E6D9B0D}"/>
              </a:ext>
            </a:extLst>
          </p:cNvPr>
          <p:cNvSpPr txBox="1"/>
          <p:nvPr/>
        </p:nvSpPr>
        <p:spPr>
          <a:xfrm>
            <a:off x="6019919" y="972909"/>
            <a:ext cx="94545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ROLLER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ACE0EC-88CA-4D38-8971-D06B7E20AC6D}"/>
              </a:ext>
            </a:extLst>
          </p:cNvPr>
          <p:cNvSpPr txBox="1"/>
          <p:nvPr/>
        </p:nvSpPr>
        <p:spPr>
          <a:xfrm>
            <a:off x="3920340" y="629174"/>
            <a:ext cx="1086067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CORTINA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1CC521-451F-419D-A551-07A86648D204}"/>
              </a:ext>
            </a:extLst>
          </p:cNvPr>
          <p:cNvSpPr txBox="1"/>
          <p:nvPr/>
        </p:nvSpPr>
        <p:spPr>
          <a:xfrm>
            <a:off x="4592119" y="129921"/>
            <a:ext cx="259321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SECUNDARIA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7A5653A-690B-4C8B-9C2E-D06275DFD354}"/>
              </a:ext>
            </a:extLst>
          </p:cNvPr>
          <p:cNvCxnSpPr>
            <a:cxnSpLocks/>
          </p:cNvCxnSpPr>
          <p:nvPr/>
        </p:nvCxnSpPr>
        <p:spPr>
          <a:xfrm flipH="1" flipV="1">
            <a:off x="4592120" y="1074027"/>
            <a:ext cx="105721" cy="3841922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4629A5D-F82B-474A-90DF-8E489C51D710}"/>
              </a:ext>
            </a:extLst>
          </p:cNvPr>
          <p:cNvSpPr txBox="1"/>
          <p:nvPr/>
        </p:nvSpPr>
        <p:spPr>
          <a:xfrm>
            <a:off x="5183460" y="4177285"/>
            <a:ext cx="4891532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RIPPLEFOLD RIEL HOTELERO DE BASTON </a:t>
            </a:r>
          </a:p>
          <a:p>
            <a:r>
              <a:rPr lang="en-US" dirty="0"/>
              <a:t>CENTER OPEN  MONTADO A TECHO </a:t>
            </a:r>
          </a:p>
          <a:p>
            <a:r>
              <a:rPr lang="en-US" dirty="0"/>
              <a:t>ROLLER BLACK OUT ATRAS </a:t>
            </a:r>
          </a:p>
          <a:p>
            <a:r>
              <a:rPr lang="en-US" dirty="0"/>
              <a:t>TELA :SHEER BATISTE C/W IVORY </a:t>
            </a:r>
          </a:p>
          <a:p>
            <a:r>
              <a:rPr lang="en-US" dirty="0"/>
              <a:t>HACER DEDUCCIONES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CFF0A2D-53A2-4C4B-8721-6228B4F075B2}"/>
              </a:ext>
            </a:extLst>
          </p:cNvPr>
          <p:cNvSpPr txBox="1"/>
          <p:nvPr/>
        </p:nvSpPr>
        <p:spPr>
          <a:xfrm>
            <a:off x="5359676" y="1111649"/>
            <a:ext cx="41870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D1BD76-6712-45FD-B801-A2144E9398D7}"/>
              </a:ext>
            </a:extLst>
          </p:cNvPr>
          <p:cNvSpPr txBox="1"/>
          <p:nvPr/>
        </p:nvSpPr>
        <p:spPr>
          <a:xfrm>
            <a:off x="4785754" y="3244334"/>
            <a:ext cx="79541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98 5/8</a:t>
            </a:r>
          </a:p>
        </p:txBody>
      </p:sp>
    </p:spTree>
    <p:extLst>
      <p:ext uri="{BB962C8B-B14F-4D97-AF65-F5344CB8AC3E}">
        <p14:creationId xmlns:p14="http://schemas.microsoft.com/office/powerpoint/2010/main" val="1816231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97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Garcia</dc:creator>
  <cp:lastModifiedBy>Ricardo Garcia</cp:lastModifiedBy>
  <cp:revision>3</cp:revision>
  <dcterms:created xsi:type="dcterms:W3CDTF">2026-01-22T18:47:20Z</dcterms:created>
  <dcterms:modified xsi:type="dcterms:W3CDTF">2026-01-22T19:54:54Z</dcterms:modified>
</cp:coreProperties>
</file>