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48444-E386-460D-9F3A-9AC9ADD49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DB7179-D388-4878-B8F3-C6F018DBB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CDAEC8-489A-4B6B-ABF2-D40944E1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59CB-3B43-4ACF-A820-621417B4AF8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D3B48E-476B-41D1-ABE7-4448D0F54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20C40-FC67-41C8-B5D0-2A6E294E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2CB5-2ECC-4A14-8924-7EA882E636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907EC-E3E0-4136-A7CC-DE7F91A1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E274C8-04C8-4342-83B3-783AD0A4F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D637CE-80C1-4FBA-AED0-20010C37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59CB-3B43-4ACF-A820-621417B4AF8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F6A958-CA33-429E-A59F-B91CE72C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8BED9-A1B7-443F-9168-69849152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2CB5-2ECC-4A14-8924-7EA882E636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7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9632C7-F9A5-4A54-9FB7-2B666845D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AE3A62-55A3-4075-B206-2DEC65591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50E34C-9237-49F5-B0E7-5FD254FD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59CB-3B43-4ACF-A820-621417B4AF8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70227D-9BDE-4CF0-81AD-EB95CAEA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1FEF2F-CB98-42EB-B0F7-BFB476C5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2CB5-2ECC-4A14-8924-7EA882E636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2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8E454-CB2A-420E-8799-0131C4EB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3E5CC4-0542-40C3-AFDB-602F308E7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3BCDA-D9E7-4EF0-8666-65C2391E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59CB-3B43-4ACF-A820-621417B4AF8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96CC7-D603-49F0-A682-03B9C6B7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F13731-9B68-4007-923A-7D691A60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2CB5-2ECC-4A14-8924-7EA882E636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7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844AC-1B3E-4215-89E7-420BCD57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9F52A-0113-4EA4-BDFF-ECAAE345B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C1646-134A-4B2F-9260-B18C81C9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59CB-3B43-4ACF-A820-621417B4AF8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05C350-589C-4A25-B916-32DA03C4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1B47DC-885E-4DAD-AA0D-62B6A0FC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2CB5-2ECC-4A14-8924-7EA882E636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6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F1978-306E-41AB-A94F-EE14273E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342DF4-23AE-4A63-9C6C-C9B040E02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0017B0-C1CF-4872-B4E8-AF33A2635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D0C0D5-77E7-4867-83A6-2CAED8A2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59CB-3B43-4ACF-A820-621417B4AF8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B8EAF0-8E90-45D4-9BAF-C2E52611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08C6ED-F280-4464-925F-C2421FC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2CB5-2ECC-4A14-8924-7EA882E636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4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BD7E8-3C25-4A0F-9BD7-17449E3D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2E4FEE-7B78-4B68-A1DF-E5BDCEB27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18673A-96E7-4645-B2A3-B0FC1C4FF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70A2C1-F419-49CB-BC21-94618F95F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51DCBF3-F5E1-463B-97A4-7632E88F4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2B5D07-26E1-491A-9ABC-E7DA1ABA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59CB-3B43-4ACF-A820-621417B4AF8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87DDE87-58A4-4FAE-891C-3F626FA4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08B096-7E41-47FB-8EF4-6F7EFFEC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2CB5-2ECC-4A14-8924-7EA882E636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5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91A38-F4A4-4280-B331-02261F382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DC90B0-1421-4934-86C7-A2CB3362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59CB-3B43-4ACF-A820-621417B4AF8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25C4CB-9CCB-45D9-B97B-AA917798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82D654-6108-4406-9AF2-6A766475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2CB5-2ECC-4A14-8924-7EA882E636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3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A8B0D1-F7DD-479F-925F-3A40CD52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59CB-3B43-4ACF-A820-621417B4AF8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CC4773-BB4F-4CC9-8373-074468E2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96D554-B7ED-41C4-AB8C-A77E160F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2CB5-2ECC-4A14-8924-7EA882E636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1C3E0-D4D7-4BD2-A94F-8F8ABD8E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4840F0-433B-4CD0-A139-8F9562530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80F760-76A5-46EA-B50D-3047BB3EA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F243F5-D7B6-48C1-8DDC-B4727B3B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59CB-3B43-4ACF-A820-621417B4AF8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0E1FDC-611C-49FA-B34A-4A499724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AF1825-F851-44B1-92FF-127CB849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2CB5-2ECC-4A14-8924-7EA882E636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207DD-83B9-484B-A5AC-4FD07DE8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45BDE2-F49C-44F7-8C9F-DF2F74652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532F33-F65E-4C8D-8AF7-B1AB08A7B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1C96E0-5FA5-4F0F-9679-0E2CA910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59CB-3B43-4ACF-A820-621417B4AF8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58A9F8-50C4-4266-A2F3-B6453E39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CA5F7-0779-48B7-B726-B1F80FC1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2CB5-2ECC-4A14-8924-7EA882E636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A68AC6-F3B6-4ADF-836C-D11CFCF1F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7B5C4E-5C0D-429A-A4AB-38575E76C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5A19C-2B6E-4FC8-8382-C8F2D1FBB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59CB-3B43-4ACF-A820-621417B4AF8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00FBD5-1FCD-4770-AAD7-5DC662596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AA660F-D539-443F-B614-2299C83A0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E2CB5-2ECC-4A14-8924-7EA882E636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0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1FA855F-C40C-41D4-8DA5-A6E7E31E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92000" cy="56388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3479AF0-3577-4D0C-8511-28481E64FAA1}"/>
              </a:ext>
            </a:extLst>
          </p:cNvPr>
          <p:cNvSpPr txBox="1"/>
          <p:nvPr/>
        </p:nvSpPr>
        <p:spPr>
          <a:xfrm>
            <a:off x="0" y="75501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 1401B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A09B47-2730-45A4-BAFD-3F36668257CD}"/>
              </a:ext>
            </a:extLst>
          </p:cNvPr>
          <p:cNvSpPr txBox="1"/>
          <p:nvPr/>
        </p:nvSpPr>
        <p:spPr>
          <a:xfrm>
            <a:off x="125835" y="637563"/>
            <a:ext cx="155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 PRINCIPAL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AC0B0E9-B1D7-4426-9273-597BA4188DC1}"/>
              </a:ext>
            </a:extLst>
          </p:cNvPr>
          <p:cNvCxnSpPr/>
          <p:nvPr/>
        </p:nvCxnSpPr>
        <p:spPr>
          <a:xfrm>
            <a:off x="1442906" y="1644242"/>
            <a:ext cx="3808602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3FB9A7F-5FDA-41D7-8BFB-AE00FD2440CD}"/>
              </a:ext>
            </a:extLst>
          </p:cNvPr>
          <p:cNvCxnSpPr>
            <a:cxnSpLocks/>
          </p:cNvCxnSpPr>
          <p:nvPr/>
        </p:nvCxnSpPr>
        <p:spPr>
          <a:xfrm>
            <a:off x="5251508" y="1644242"/>
            <a:ext cx="4295164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58C5B7F-CCBC-4B7C-BA5E-4C73668E7287}"/>
              </a:ext>
            </a:extLst>
          </p:cNvPr>
          <p:cNvCxnSpPr/>
          <p:nvPr/>
        </p:nvCxnSpPr>
        <p:spPr>
          <a:xfrm flipV="1">
            <a:off x="5134062" y="1367406"/>
            <a:ext cx="117446" cy="3842157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83C685-A4E9-4DC3-A38C-F00C9DEEA3F1}"/>
              </a:ext>
            </a:extLst>
          </p:cNvPr>
          <p:cNvSpPr txBox="1"/>
          <p:nvPr/>
        </p:nvSpPr>
        <p:spPr>
          <a:xfrm>
            <a:off x="2645328" y="1208015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67.25’’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ED8914-13B5-4C64-B901-E1DC3AB1FA21}"/>
              </a:ext>
            </a:extLst>
          </p:cNvPr>
          <p:cNvSpPr txBox="1"/>
          <p:nvPr/>
        </p:nvSpPr>
        <p:spPr>
          <a:xfrm>
            <a:off x="5251508" y="278514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68’’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2260BC3-D2DA-4C16-9D42-F4C02D451FF9}"/>
              </a:ext>
            </a:extLst>
          </p:cNvPr>
          <p:cNvSpPr txBox="1"/>
          <p:nvPr/>
        </p:nvSpPr>
        <p:spPr>
          <a:xfrm>
            <a:off x="6920787" y="1208015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71.5’’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B8B1B2F-3D3B-46C0-A79E-7084CBB8DF0F}"/>
              </a:ext>
            </a:extLst>
          </p:cNvPr>
          <p:cNvSpPr txBox="1"/>
          <p:nvPr/>
        </p:nvSpPr>
        <p:spPr>
          <a:xfrm>
            <a:off x="2709644" y="75501"/>
            <a:ext cx="3296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TODO ES INSTALACION A TECHO. </a:t>
            </a:r>
          </a:p>
          <a:p>
            <a:r>
              <a:rPr lang="en-US" dirty="0"/>
              <a:t>SISTEMA MANUAL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AEF9632-FECF-406A-B2A5-0412FA8AEC49}"/>
              </a:ext>
            </a:extLst>
          </p:cNvPr>
          <p:cNvSpPr txBox="1"/>
          <p:nvPr/>
        </p:nvSpPr>
        <p:spPr>
          <a:xfrm>
            <a:off x="6543413" y="251670"/>
            <a:ext cx="169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 OHIO STONE</a:t>
            </a:r>
          </a:p>
        </p:txBody>
      </p:sp>
    </p:spTree>
    <p:extLst>
      <p:ext uri="{BB962C8B-B14F-4D97-AF65-F5344CB8AC3E}">
        <p14:creationId xmlns:p14="http://schemas.microsoft.com/office/powerpoint/2010/main" val="242648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99335C-3787-457D-820C-496C0BB16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7" y="0"/>
            <a:ext cx="3171825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75B0F9-5A1E-4EBE-8F0B-271AD4E70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919" y="0"/>
            <a:ext cx="3171825" cy="6858000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1330A3A-03C3-4DDB-B1C3-4450C0F7C713}"/>
              </a:ext>
            </a:extLst>
          </p:cNvPr>
          <p:cNvCxnSpPr/>
          <p:nvPr/>
        </p:nvCxnSpPr>
        <p:spPr>
          <a:xfrm>
            <a:off x="637563" y="1342239"/>
            <a:ext cx="0" cy="2927757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748716E-D67B-4A91-B9B2-CB55B2615080}"/>
              </a:ext>
            </a:extLst>
          </p:cNvPr>
          <p:cNvCxnSpPr/>
          <p:nvPr/>
        </p:nvCxnSpPr>
        <p:spPr>
          <a:xfrm flipV="1">
            <a:off x="511728" y="1501629"/>
            <a:ext cx="1971413" cy="218114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24C59A99-585B-4247-BBD6-4292F1F57039}"/>
              </a:ext>
            </a:extLst>
          </p:cNvPr>
          <p:cNvSpPr txBox="1"/>
          <p:nvPr/>
        </p:nvSpPr>
        <p:spPr>
          <a:xfrm>
            <a:off x="1375794" y="120801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41’’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1BE36A-4345-4ACD-A2D7-4A55631E1D83}"/>
              </a:ext>
            </a:extLst>
          </p:cNvPr>
          <p:cNvSpPr txBox="1"/>
          <p:nvPr/>
        </p:nvSpPr>
        <p:spPr>
          <a:xfrm>
            <a:off x="209725" y="268447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64’’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04C26E-0EF3-46FF-8748-2732C0528907}"/>
              </a:ext>
            </a:extLst>
          </p:cNvPr>
          <p:cNvSpPr txBox="1"/>
          <p:nvPr/>
        </p:nvSpPr>
        <p:spPr>
          <a:xfrm>
            <a:off x="3389152" y="83890"/>
            <a:ext cx="181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 SECUNDARIA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E2FF6B-9B47-4C95-9490-945B9B0A0B9A}"/>
              </a:ext>
            </a:extLst>
          </p:cNvPr>
          <p:cNvSpPr txBox="1"/>
          <p:nvPr/>
        </p:nvSpPr>
        <p:spPr>
          <a:xfrm>
            <a:off x="7877263" y="83890"/>
            <a:ext cx="92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COCINA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1A59FCD-F60C-4581-88ED-6FF094F186E0}"/>
              </a:ext>
            </a:extLst>
          </p:cNvPr>
          <p:cNvCxnSpPr>
            <a:cxnSpLocks/>
          </p:cNvCxnSpPr>
          <p:nvPr/>
        </p:nvCxnSpPr>
        <p:spPr>
          <a:xfrm flipH="1">
            <a:off x="9160778" y="1220598"/>
            <a:ext cx="60121" cy="3653406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9A0311F-2F2F-41A7-8775-04704620C733}"/>
              </a:ext>
            </a:extLst>
          </p:cNvPr>
          <p:cNvCxnSpPr>
            <a:cxnSpLocks/>
          </p:cNvCxnSpPr>
          <p:nvPr/>
        </p:nvCxnSpPr>
        <p:spPr>
          <a:xfrm flipV="1">
            <a:off x="9044730" y="1501629"/>
            <a:ext cx="2834081" cy="100668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ECCA67-F905-4BF4-BCAB-A26DAF88026B}"/>
              </a:ext>
            </a:extLst>
          </p:cNvPr>
          <p:cNvSpPr txBox="1"/>
          <p:nvPr/>
        </p:nvSpPr>
        <p:spPr>
          <a:xfrm>
            <a:off x="10259736" y="114929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47’’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E5D5E2A-33D0-48A3-8F66-F889C2D19A46}"/>
              </a:ext>
            </a:extLst>
          </p:cNvPr>
          <p:cNvSpPr txBox="1"/>
          <p:nvPr/>
        </p:nvSpPr>
        <p:spPr>
          <a:xfrm>
            <a:off x="9220899" y="268447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62’’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D55984D-7C0A-4CA7-AC0F-3CB458046653}"/>
              </a:ext>
            </a:extLst>
          </p:cNvPr>
          <p:cNvSpPr txBox="1"/>
          <p:nvPr/>
        </p:nvSpPr>
        <p:spPr>
          <a:xfrm>
            <a:off x="3441154" y="457416"/>
            <a:ext cx="169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 OHIO STONE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F29FEFB-37B4-4242-8594-CBFF735B4414}"/>
              </a:ext>
            </a:extLst>
          </p:cNvPr>
          <p:cNvSpPr txBox="1"/>
          <p:nvPr/>
        </p:nvSpPr>
        <p:spPr>
          <a:xfrm>
            <a:off x="6945702" y="453222"/>
            <a:ext cx="202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SC. BASIC TOBACCO</a:t>
            </a:r>
          </a:p>
        </p:txBody>
      </p:sp>
    </p:spTree>
    <p:extLst>
      <p:ext uri="{BB962C8B-B14F-4D97-AF65-F5344CB8AC3E}">
        <p14:creationId xmlns:p14="http://schemas.microsoft.com/office/powerpoint/2010/main" val="309758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A07F43-5131-4DE0-BD0C-94BA69249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92000" cy="56388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22243E3-2EA4-419F-B809-E0F3CA089632}"/>
              </a:ext>
            </a:extLst>
          </p:cNvPr>
          <p:cNvSpPr txBox="1"/>
          <p:nvPr/>
        </p:nvSpPr>
        <p:spPr>
          <a:xfrm>
            <a:off x="4379054" y="134223"/>
            <a:ext cx="247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SCREEN BASIC TOBACCO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65EE01C-7B62-4510-8ABE-2EE769B7B31E}"/>
              </a:ext>
            </a:extLst>
          </p:cNvPr>
          <p:cNvCxnSpPr/>
          <p:nvPr/>
        </p:nvCxnSpPr>
        <p:spPr>
          <a:xfrm flipV="1">
            <a:off x="889233" y="1954635"/>
            <a:ext cx="1216404" cy="67112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79980C2F-1CE0-426E-8BE9-CD8C7C6DC8BD}"/>
              </a:ext>
            </a:extLst>
          </p:cNvPr>
          <p:cNvCxnSpPr/>
          <p:nvPr/>
        </p:nvCxnSpPr>
        <p:spPr>
          <a:xfrm flipV="1">
            <a:off x="2038525" y="1912690"/>
            <a:ext cx="0" cy="3204594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749810-FBE4-49D4-9632-BB986DAB68EA}"/>
              </a:ext>
            </a:extLst>
          </p:cNvPr>
          <p:cNvSpPr txBox="1"/>
          <p:nvPr/>
        </p:nvSpPr>
        <p:spPr>
          <a:xfrm>
            <a:off x="1146217" y="1618859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43.5’’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FAD201F-BB18-4ABC-9C58-E80CC681267C}"/>
              </a:ext>
            </a:extLst>
          </p:cNvPr>
          <p:cNvSpPr txBox="1"/>
          <p:nvPr/>
        </p:nvSpPr>
        <p:spPr>
          <a:xfrm>
            <a:off x="2038525" y="305966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98’’</a:t>
            </a:r>
          </a:p>
        </p:txBody>
      </p:sp>
    </p:spTree>
    <p:extLst>
      <p:ext uri="{BB962C8B-B14F-4D97-AF65-F5344CB8AC3E}">
        <p14:creationId xmlns:p14="http://schemas.microsoft.com/office/powerpoint/2010/main" val="91246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54320C8-3304-4886-96DF-D6D5BA1B6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087" y="0"/>
            <a:ext cx="3171825" cy="6858000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8F0F3F8-E5C6-43E7-ABAA-74F4C30A10DF}"/>
              </a:ext>
            </a:extLst>
          </p:cNvPr>
          <p:cNvCxnSpPr/>
          <p:nvPr/>
        </p:nvCxnSpPr>
        <p:spPr>
          <a:xfrm>
            <a:off x="4932727" y="1115736"/>
            <a:ext cx="2676088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28B196C8-5704-49C2-8887-738B1BC8FB11}"/>
              </a:ext>
            </a:extLst>
          </p:cNvPr>
          <p:cNvCxnSpPr/>
          <p:nvPr/>
        </p:nvCxnSpPr>
        <p:spPr>
          <a:xfrm>
            <a:off x="6096000" y="931178"/>
            <a:ext cx="0" cy="3951215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41C5612-19AF-482D-8181-E0F648722EE3}"/>
              </a:ext>
            </a:extLst>
          </p:cNvPr>
          <p:cNvSpPr txBox="1"/>
          <p:nvPr/>
        </p:nvSpPr>
        <p:spPr>
          <a:xfrm>
            <a:off x="6635692" y="77178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50’’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800265-F6B3-4640-A23A-0F782D2B1717}"/>
              </a:ext>
            </a:extLst>
          </p:cNvPr>
          <p:cNvSpPr txBox="1"/>
          <p:nvPr/>
        </p:nvSpPr>
        <p:spPr>
          <a:xfrm>
            <a:off x="5556309" y="272211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70’’</a:t>
            </a:r>
          </a:p>
        </p:txBody>
      </p:sp>
    </p:spTree>
    <p:extLst>
      <p:ext uri="{BB962C8B-B14F-4D97-AF65-F5344CB8AC3E}">
        <p14:creationId xmlns:p14="http://schemas.microsoft.com/office/powerpoint/2010/main" val="1122070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50</Words>
  <Application>Microsoft Office PowerPoint</Application>
  <PresentationFormat>Panorámica</PresentationFormat>
  <Paragraphs>21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Esau Gomez</dc:creator>
  <cp:lastModifiedBy>Esau Gomez</cp:lastModifiedBy>
  <cp:revision>1</cp:revision>
  <dcterms:created xsi:type="dcterms:W3CDTF">2026-01-22T00:02:07Z</dcterms:created>
  <dcterms:modified xsi:type="dcterms:W3CDTF">2026-01-22T00:08:18Z</dcterms:modified>
</cp:coreProperties>
</file>