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CF881-68CE-4ACD-A91E-FFACADD61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611B31-6A8C-4597-8603-D5EED6E4B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F5CA97-486C-49D1-AF87-9ECF6111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88E-D1A6-4C15-B761-1B574293AD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2367B9-9B63-4387-85EC-25DB9EA6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37CB9A-D849-4A90-98B9-5D5A2AFA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285C-911E-456F-9A89-3AF5F84600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8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59DCC-86E5-4994-8C44-01AC9F85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3BB37D-CFF4-4286-A6DC-0289F14FD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36B64C-17E3-4A4C-86E4-1A1E6EEB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88E-D1A6-4C15-B761-1B574293AD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0D8906-E8B3-4878-9A6F-D55B277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A6C33-F6F5-4561-B727-F62670A4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285C-911E-456F-9A89-3AF5F84600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6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C9786A-5326-4425-AE03-DDBA83CB4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C3A706-E8DB-4FD0-82EE-DF1AB164B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7C1FCB-1861-48C4-97EA-B45E8661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88E-D1A6-4C15-B761-1B574293AD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35692-0C63-4D12-BCCE-3B5E4260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7AF3B6-A920-4DFB-AE82-2624C929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285C-911E-456F-9A89-3AF5F84600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406FA-3B7C-4597-A15F-8797AE8A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197018-E264-4B19-92AE-0C728988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86C3EB-7205-4530-B85E-359B4103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88E-D1A6-4C15-B761-1B574293AD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9E3907-AA53-4889-892F-3F1CD658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4F9FB1-C297-4E66-9971-948DA585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285C-911E-456F-9A89-3AF5F84600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4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F4C1D-267A-4E01-BD50-05967816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B7254C-C4EF-4227-B7A3-9FDEB3A43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9CD591-375E-420C-B4F8-39073C0F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88E-D1A6-4C15-B761-1B574293AD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FDB8B3-4BC2-40E9-B13C-B2CE59A3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FC5EA1-A131-4EC6-8635-F39BA872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285C-911E-456F-9A89-3AF5F84600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0F7F1-F2A3-40EF-9466-353CD784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B92BEE-4719-4DF1-A2C2-FAF4A047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4ADDA5-AE78-4684-88FA-EB1B2635A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1FBEEE-2DAB-4AC9-BBF0-27674C9D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88E-D1A6-4C15-B761-1B574293AD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6BE075-53F5-43DF-B00A-BEC68105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8685C5-DD36-447A-AE06-C0ED1200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285C-911E-456F-9A89-3AF5F84600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2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9FDC3-C69C-4C65-B87E-B642B04E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576EF1-38E5-4CB8-AFD7-4E2116806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AFB258-8C1C-476A-BCA7-8633C9D41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83D6A6-3886-48CA-864C-E845B7380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B44A36-B778-465A-9CB8-534ECD8C9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C12B03-A1AE-4922-9D5C-95390120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88E-D1A6-4C15-B761-1B574293AD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EE7222F-60C2-4473-9521-B639ABD1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976ED16-7F71-4E78-A5C5-B469AF93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285C-911E-456F-9A89-3AF5F84600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E9660-0D63-4396-9AC9-3880A28E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20A973-94E2-4D15-B4B9-E29629BCE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88E-D1A6-4C15-B761-1B574293AD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1594D4-1AFE-433B-BAAD-EF974796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C89036-148B-4920-98DF-41051B5B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285C-911E-456F-9A89-3AF5F84600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3C0169-D0B7-48A3-AC31-E4D2D612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88E-D1A6-4C15-B761-1B574293AD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DFF2A6-CE18-41F6-AD0E-3809C705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F5BB41-8499-4ADF-8B80-D57FA4EC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285C-911E-456F-9A89-3AF5F84600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9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C3C4B-6E20-4DF7-9D40-171B6E83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678D46-170D-4247-8C62-94F19C635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3B6208-D2F2-4E29-9C95-C93B6F7DF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6D2EA8-F027-446D-B4F4-82FD1D20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88E-D1A6-4C15-B761-1B574293AD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706E88-CE66-4A82-A912-D4D035A6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81FFB-FF70-49C7-B5E7-D985B45E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285C-911E-456F-9A89-3AF5F84600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3351-6E87-4974-B436-50A31B5F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D3FB3E-9CB4-4AC4-A528-3B83C42A4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E33993-3460-42BF-B239-BC6946B51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6085EC-E949-43A5-A77E-9EA6833E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088E-D1A6-4C15-B761-1B574293AD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8378AE-F66A-4255-A4B6-7AAF4EC0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85B519-5BF5-4AF5-A4C9-6C7E63BD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285C-911E-456F-9A89-3AF5F84600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3AE5AA-E0F6-4979-B575-AA7005C4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7F61C8-7299-409C-A6DB-00BCAF61B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A0DD3B-330E-478E-807A-5EB7DC02C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088E-D1A6-4C15-B761-1B574293AD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C169F0-DE77-45D3-9BD2-6F25E045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7CD5-1154-49AD-8438-687D88C90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E285C-911E-456F-9A89-3AF5F84600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CB7ACD-B684-42F5-8D95-6514768A0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307" y="0"/>
            <a:ext cx="3171825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9BFC67-DB9E-4A26-A368-293AEFF8F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231" y="0"/>
            <a:ext cx="316992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E3D277-19DF-4A54-97A0-B88F3D758C6A}"/>
              </a:ext>
            </a:extLst>
          </p:cNvPr>
          <p:cNvSpPr txBox="1"/>
          <p:nvPr/>
        </p:nvSpPr>
        <p:spPr>
          <a:xfrm>
            <a:off x="117446" y="0"/>
            <a:ext cx="155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 PRINCIPAL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BF5C3C-9186-4334-8DEC-1EA1F7377D6E}"/>
              </a:ext>
            </a:extLst>
          </p:cNvPr>
          <p:cNvSpPr txBox="1"/>
          <p:nvPr/>
        </p:nvSpPr>
        <p:spPr>
          <a:xfrm>
            <a:off x="9115250" y="0"/>
            <a:ext cx="107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 BEBE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5A68F86-8990-46F2-BDF0-4A5006323FA8}"/>
              </a:ext>
            </a:extLst>
          </p:cNvPr>
          <p:cNvCxnSpPr/>
          <p:nvPr/>
        </p:nvCxnSpPr>
        <p:spPr>
          <a:xfrm flipV="1">
            <a:off x="3011648" y="2021747"/>
            <a:ext cx="1434517" cy="343948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E1A9171-4A1C-4F49-8D6C-E4E275D60614}"/>
              </a:ext>
            </a:extLst>
          </p:cNvPr>
          <p:cNvCxnSpPr/>
          <p:nvPr/>
        </p:nvCxnSpPr>
        <p:spPr>
          <a:xfrm flipV="1">
            <a:off x="3943219" y="1535185"/>
            <a:ext cx="133831" cy="3481432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CC082AB-952D-48F9-B190-C40F363D713E}"/>
              </a:ext>
            </a:extLst>
          </p:cNvPr>
          <p:cNvSpPr txBox="1"/>
          <p:nvPr/>
        </p:nvSpPr>
        <p:spPr>
          <a:xfrm>
            <a:off x="4068661" y="3749879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65’’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4DA1868-67DA-479C-935C-6D6C36913962}"/>
              </a:ext>
            </a:extLst>
          </p:cNvPr>
          <p:cNvSpPr txBox="1"/>
          <p:nvPr/>
        </p:nvSpPr>
        <p:spPr>
          <a:xfrm>
            <a:off x="3103927" y="1921079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40’’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CAC35A3-28DA-4BBA-BE04-94DB47F045B5}"/>
              </a:ext>
            </a:extLst>
          </p:cNvPr>
          <p:cNvCxnSpPr/>
          <p:nvPr/>
        </p:nvCxnSpPr>
        <p:spPr>
          <a:xfrm>
            <a:off x="5737231" y="2575420"/>
            <a:ext cx="3096376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231AA58E-1ACD-4C18-AD45-EE8ECF6D2091}"/>
              </a:ext>
            </a:extLst>
          </p:cNvPr>
          <p:cNvCxnSpPr/>
          <p:nvPr/>
        </p:nvCxnSpPr>
        <p:spPr>
          <a:xfrm flipV="1">
            <a:off x="8154099" y="1661020"/>
            <a:ext cx="226503" cy="3087149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25D9409-DD1B-45F4-AE84-6F519E3119D3}"/>
              </a:ext>
            </a:extLst>
          </p:cNvPr>
          <p:cNvSpPr txBox="1"/>
          <p:nvPr/>
        </p:nvSpPr>
        <p:spPr>
          <a:xfrm>
            <a:off x="6141921" y="2193721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68’’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2E015AB-034C-485C-90EC-7E81F8F67367}"/>
              </a:ext>
            </a:extLst>
          </p:cNvPr>
          <p:cNvSpPr txBox="1"/>
          <p:nvPr/>
        </p:nvSpPr>
        <p:spPr>
          <a:xfrm>
            <a:off x="8378517" y="3429000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65’’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0DC7437-8748-41E6-9F0B-E4199EBCEDF6}"/>
              </a:ext>
            </a:extLst>
          </p:cNvPr>
          <p:cNvSpPr txBox="1"/>
          <p:nvPr/>
        </p:nvSpPr>
        <p:spPr>
          <a:xfrm>
            <a:off x="-31488" y="2709644"/>
            <a:ext cx="23887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CORNISA+SIDE CHANNEL+SILL CHANNEL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B403175-7AF1-45CE-9498-B2CB2CAF1F74}"/>
              </a:ext>
            </a:extLst>
          </p:cNvPr>
          <p:cNvSpPr txBox="1"/>
          <p:nvPr/>
        </p:nvSpPr>
        <p:spPr>
          <a:xfrm>
            <a:off x="8990889" y="2709644"/>
            <a:ext cx="23887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CORNISA+SIDE CHANNEL+SILL CHANNEL</a:t>
            </a:r>
          </a:p>
        </p:txBody>
      </p:sp>
    </p:spTree>
    <p:extLst>
      <p:ext uri="{BB962C8B-B14F-4D97-AF65-F5344CB8AC3E}">
        <p14:creationId xmlns:p14="http://schemas.microsoft.com/office/powerpoint/2010/main" val="274465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776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Panorámica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Esau Gomez</dc:creator>
  <cp:lastModifiedBy>Esau Gomez</cp:lastModifiedBy>
  <cp:revision>1</cp:revision>
  <dcterms:created xsi:type="dcterms:W3CDTF">2026-01-20T20:01:30Z</dcterms:created>
  <dcterms:modified xsi:type="dcterms:W3CDTF">2026-01-20T20:02:03Z</dcterms:modified>
</cp:coreProperties>
</file>