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5EFDE-58DA-46F6-A36D-00BD30A1B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A0C5EA-88A1-4AE1-B2EC-73C67BC1F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459327-FA3A-4FC3-8C52-8B3E1627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DD7D-E183-4F55-A4F9-A0A1BBDCAE28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BDEFCA-2FFF-4FCD-A986-5F7A2A53F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F08141-3B73-4D02-82AE-12B69069C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23DF-8066-4822-B31E-5BED6620D1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6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3AD7EA-EEE5-4531-AA80-A620E0A23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BB3F5E-4E94-4265-AFD6-AD5BAD74A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D7535C-3CB5-4617-B3A0-19336D54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DD7D-E183-4F55-A4F9-A0A1BBDCAE28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36F335-BBF2-4DF7-A657-7B7B25794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CE5E7B-96BE-4497-B463-CBCEA7466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23DF-8066-4822-B31E-5BED6620D1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7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6643C0-7025-4794-AFBF-2CE19FC3C6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F73CA1-D044-4D04-84E2-B8F1DC260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3C554B-477E-4B72-8417-9B8699DEC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DD7D-E183-4F55-A4F9-A0A1BBDCAE28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5F0A8-EAD5-432F-AE67-70BCF6C6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AA9285-F695-4990-9F2C-C59BBE96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23DF-8066-4822-B31E-5BED6620D1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9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EA6046-CDF6-4782-880D-7BB6CFCD8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E6979-7063-4531-8DCE-5BF4288CE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557867-DAE2-4057-8B81-17BB2AEE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DD7D-E183-4F55-A4F9-A0A1BBDCAE28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E86033-5440-4F9A-8D24-D8D490E11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27C353-8586-4B60-9501-709553A5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23DF-8066-4822-B31E-5BED6620D1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3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EF8A90-C8E6-4AEF-86AF-5E2BE95B2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959D16-C8B5-4BF1-9375-CA4567EF1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9D2BD-A399-4597-8E94-9A1810B96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DD7D-E183-4F55-A4F9-A0A1BBDCAE28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494931-7F36-4A87-A587-BDA1BEFB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D2A352-2C3D-44A7-822D-88B1A98CD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23DF-8066-4822-B31E-5BED6620D1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9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761E0-043C-4198-A05F-3890B3B5A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4F08F5-A006-4B1C-832B-1F4DB7736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1D0C95-E649-4569-B92F-43041B741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7A538C-E896-4DC7-8BDD-1BD47F42B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DD7D-E183-4F55-A4F9-A0A1BBDCAE28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2F130D-EAAB-417A-9F56-BA18C0E00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0ED390-9270-44E2-9D17-4828796B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23DF-8066-4822-B31E-5BED6620D1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9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8F9689-0D22-4A79-8473-27FC8EFCB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8A7DF3-1036-46F9-9E00-3843780F7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3D7184-A038-46E7-B56F-9CE54EE47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0DD9A0A-3DFA-4471-AB52-AC115664A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777B703-EC6A-4B35-8D65-BC4F0AA82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09969F-D6BA-4843-9442-B99F1C965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DD7D-E183-4F55-A4F9-A0A1BBDCAE28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C102A01-D7F2-4AB0-96B4-E855AC2C7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2C7EE62-AD18-446F-9E0D-3D430A26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23DF-8066-4822-B31E-5BED6620D1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769FD-B94D-4FFB-AD46-B2CED824C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8AD2FE-F85E-485E-B972-FAA3026E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DD7D-E183-4F55-A4F9-A0A1BBDCAE28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CFBE68D-38DA-4868-B143-49D773619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5D8AE2E-81F2-46FE-83DD-44D144DCD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23DF-8066-4822-B31E-5BED6620D1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0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A1734A-E2C5-41D0-B893-8DAE8415C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DD7D-E183-4F55-A4F9-A0A1BBDCAE28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1525095-C77F-4FB8-B16C-25611768F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152C6F-037C-49AB-9F5C-0B91DF967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23DF-8066-4822-B31E-5BED6620D1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616763-DF67-4614-B802-BFE96A8B5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51B035-F2DB-41FA-9068-2197DFAAB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5DD3C9-BBA7-4E2A-9678-AC619B238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C6D016-7B66-4314-A882-800F0EFA9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DD7D-E183-4F55-A4F9-A0A1BBDCAE28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88E761-E346-49E0-9F1B-C2D5E05BD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FEB507-7642-4AA3-A7FA-B7AC0235E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23DF-8066-4822-B31E-5BED6620D1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4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28BC0F-068A-4682-88B6-CA58F4DF4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C6830C0-7890-464E-8B38-83C08CBEA2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62D39A-7772-48B5-B4AB-4770E50FC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F36D2F-C4F0-49AD-B274-E7DA2760C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DD7D-E183-4F55-A4F9-A0A1BBDCAE28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D64639-2DE2-4A8B-B726-7F9ADB28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8861C5-7DA5-4728-B840-9F75A8BFF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523DF-8066-4822-B31E-5BED6620D1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3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112272A-2F12-4B03-A3AE-456ACEF67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35E22F-61A8-4E92-B723-32B5E9DA1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D99A83-F25F-4535-A248-9EAF95725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6DD7D-E183-4F55-A4F9-A0A1BBDCAE28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AB35C7-146F-40D7-9646-0854850D1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709D9E-F1A7-4352-BB89-B20D8EA82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523DF-8066-4822-B31E-5BED6620D1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3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1878C31-B97E-4A7E-BD32-56CC7056D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01" y="0"/>
            <a:ext cx="3163253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048E6A6-67A2-4C2A-B189-09E916771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194" y="2973897"/>
            <a:ext cx="8201205" cy="378280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313ADA5-33A2-4004-80DF-452188499910}"/>
              </a:ext>
            </a:extLst>
          </p:cNvPr>
          <p:cNvSpPr txBox="1"/>
          <p:nvPr/>
        </p:nvSpPr>
        <p:spPr>
          <a:xfrm>
            <a:off x="3612194" y="2516697"/>
            <a:ext cx="1937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RECIBIDOR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948E63F2-F1C0-4250-9DCD-1DE421B8B2C7}"/>
              </a:ext>
            </a:extLst>
          </p:cNvPr>
          <p:cNvCxnSpPr/>
          <p:nvPr/>
        </p:nvCxnSpPr>
        <p:spPr>
          <a:xfrm>
            <a:off x="906011" y="1367406"/>
            <a:ext cx="2130804" cy="503339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4E48117-BA99-4F2C-AC8E-72B43F88A3CF}"/>
              </a:ext>
            </a:extLst>
          </p:cNvPr>
          <p:cNvCxnSpPr/>
          <p:nvPr/>
        </p:nvCxnSpPr>
        <p:spPr>
          <a:xfrm flipH="1">
            <a:off x="738231" y="1375794"/>
            <a:ext cx="159391" cy="3196206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4CE764F-ECB8-4A5B-B427-628EBA49F47C}"/>
              </a:ext>
            </a:extLst>
          </p:cNvPr>
          <p:cNvSpPr txBox="1"/>
          <p:nvPr/>
        </p:nvSpPr>
        <p:spPr>
          <a:xfrm>
            <a:off x="545284" y="14261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95A63A-1F6C-491D-87F4-29C5C9EAE957}"/>
              </a:ext>
            </a:extLst>
          </p:cNvPr>
          <p:cNvSpPr txBox="1"/>
          <p:nvPr/>
        </p:nvSpPr>
        <p:spPr>
          <a:xfrm>
            <a:off x="1960227" y="1258132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49’’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04F8323-8FDB-491F-BE91-1345DB808206}"/>
              </a:ext>
            </a:extLst>
          </p:cNvPr>
          <p:cNvSpPr txBox="1"/>
          <p:nvPr/>
        </p:nvSpPr>
        <p:spPr>
          <a:xfrm>
            <a:off x="400972" y="2516697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57’’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F039CE7-1855-4309-86F7-1C62B3732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399" y="426920"/>
            <a:ext cx="1520894" cy="254697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3F6012A-9710-4E42-A1FB-E00382546EF2}"/>
              </a:ext>
            </a:extLst>
          </p:cNvPr>
          <p:cNvSpPr txBox="1"/>
          <p:nvPr/>
        </p:nvSpPr>
        <p:spPr>
          <a:xfrm>
            <a:off x="5100506" y="0"/>
            <a:ext cx="3406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CARISSA DOLAN ROMAN SHADES. 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2FAE288B-3C65-45E1-81AA-219147A7952F}"/>
              </a:ext>
            </a:extLst>
          </p:cNvPr>
          <p:cNvCxnSpPr>
            <a:cxnSpLocks/>
          </p:cNvCxnSpPr>
          <p:nvPr/>
        </p:nvCxnSpPr>
        <p:spPr>
          <a:xfrm>
            <a:off x="5100506" y="3657600"/>
            <a:ext cx="4647501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B428C13-FCB9-461A-BD21-23C129B84635}"/>
              </a:ext>
            </a:extLst>
          </p:cNvPr>
          <p:cNvSpPr txBox="1"/>
          <p:nvPr/>
        </p:nvSpPr>
        <p:spPr>
          <a:xfrm>
            <a:off x="7157195" y="3234253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78’’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07E3A3F5-F100-427B-BD48-211B24E23845}"/>
              </a:ext>
            </a:extLst>
          </p:cNvPr>
          <p:cNvCxnSpPr>
            <a:cxnSpLocks/>
          </p:cNvCxnSpPr>
          <p:nvPr/>
        </p:nvCxnSpPr>
        <p:spPr>
          <a:xfrm flipH="1">
            <a:off x="5176007" y="3657600"/>
            <a:ext cx="1" cy="291098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5EF32E2-6A6F-43AA-9A23-B06F0DDB317C}"/>
              </a:ext>
            </a:extLst>
          </p:cNvPr>
          <p:cNvSpPr txBox="1"/>
          <p:nvPr/>
        </p:nvSpPr>
        <p:spPr>
          <a:xfrm>
            <a:off x="4581122" y="465315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56’’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10343DE-2815-4F2F-9EC1-9431317BA27A}"/>
              </a:ext>
            </a:extLst>
          </p:cNvPr>
          <p:cNvSpPr txBox="1"/>
          <p:nvPr/>
        </p:nvSpPr>
        <p:spPr>
          <a:xfrm>
            <a:off x="3783435" y="305359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4E1F28D7-AB2E-4BFF-B40A-6C1DBBCFD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7609" y="31506"/>
            <a:ext cx="2166282" cy="2888376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35F77A2E-91D8-417B-B19C-9F7DD2473FD9}"/>
              </a:ext>
            </a:extLst>
          </p:cNvPr>
          <p:cNvSpPr txBox="1"/>
          <p:nvPr/>
        </p:nvSpPr>
        <p:spPr>
          <a:xfrm>
            <a:off x="3612194" y="645952"/>
            <a:ext cx="2701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RECIBIDOR ROMAN SHADE</a:t>
            </a:r>
          </a:p>
          <a:p>
            <a:r>
              <a:rPr lang="en-US" dirty="0"/>
              <a:t>SHEER + POLYCOTTON OM.</a:t>
            </a:r>
          </a:p>
        </p:txBody>
      </p:sp>
    </p:spTree>
    <p:extLst>
      <p:ext uri="{BB962C8B-B14F-4D97-AF65-F5344CB8AC3E}">
        <p14:creationId xmlns:p14="http://schemas.microsoft.com/office/powerpoint/2010/main" val="182163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8FC8414-ED72-4A43-A94B-B869BEA3A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12192000" cy="5638800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121996F7-DC2F-49AA-8537-E7F7FCA2A272}"/>
              </a:ext>
            </a:extLst>
          </p:cNvPr>
          <p:cNvCxnSpPr/>
          <p:nvPr/>
        </p:nvCxnSpPr>
        <p:spPr>
          <a:xfrm flipH="1" flipV="1">
            <a:off x="2776756" y="1224793"/>
            <a:ext cx="1619075" cy="402671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0A2B1FD2-AC70-462F-92B8-1E54944FBD86}"/>
              </a:ext>
            </a:extLst>
          </p:cNvPr>
          <p:cNvCxnSpPr/>
          <p:nvPr/>
        </p:nvCxnSpPr>
        <p:spPr>
          <a:xfrm>
            <a:off x="2801923" y="1291905"/>
            <a:ext cx="0" cy="2759978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79E991A9-A06D-4CFF-97B1-850E0148BA2F}"/>
              </a:ext>
            </a:extLst>
          </p:cNvPr>
          <p:cNvSpPr txBox="1"/>
          <p:nvPr/>
        </p:nvSpPr>
        <p:spPr>
          <a:xfrm>
            <a:off x="167780" y="0"/>
            <a:ext cx="12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 1 A B C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4023EAA-53DE-4036-B48B-751FABD76206}"/>
              </a:ext>
            </a:extLst>
          </p:cNvPr>
          <p:cNvSpPr txBox="1"/>
          <p:nvPr/>
        </p:nvSpPr>
        <p:spPr>
          <a:xfrm>
            <a:off x="3523376" y="1006679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40’’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AC9E03-E158-43B6-AD33-1B25755E5B5A}"/>
              </a:ext>
            </a:extLst>
          </p:cNvPr>
          <p:cNvSpPr txBox="1"/>
          <p:nvPr/>
        </p:nvSpPr>
        <p:spPr>
          <a:xfrm>
            <a:off x="2416029" y="2072081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48’’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5FFADD28-27C7-47AC-B7D1-02D5D1517F3A}"/>
              </a:ext>
            </a:extLst>
          </p:cNvPr>
          <p:cNvCxnSpPr>
            <a:cxnSpLocks/>
          </p:cNvCxnSpPr>
          <p:nvPr/>
        </p:nvCxnSpPr>
        <p:spPr>
          <a:xfrm flipV="1">
            <a:off x="5352176" y="1510018"/>
            <a:ext cx="1921079" cy="117446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D5926D8B-1F80-4B07-BC88-2ECFFB3B3748}"/>
              </a:ext>
            </a:extLst>
          </p:cNvPr>
          <p:cNvCxnSpPr>
            <a:cxnSpLocks/>
          </p:cNvCxnSpPr>
          <p:nvPr/>
        </p:nvCxnSpPr>
        <p:spPr>
          <a:xfrm flipV="1">
            <a:off x="7273255" y="1376011"/>
            <a:ext cx="2424418" cy="134007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0C9AD72-12A1-41D8-B005-DCDDFBE4A331}"/>
              </a:ext>
            </a:extLst>
          </p:cNvPr>
          <p:cNvSpPr txBox="1"/>
          <p:nvPr/>
        </p:nvSpPr>
        <p:spPr>
          <a:xfrm>
            <a:off x="6249809" y="1224793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39’’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430FCA5-1259-4C7A-B4D4-1573563C80A2}"/>
              </a:ext>
            </a:extLst>
          </p:cNvPr>
          <p:cNvSpPr txBox="1"/>
          <p:nvPr/>
        </p:nvSpPr>
        <p:spPr>
          <a:xfrm>
            <a:off x="8191799" y="1073899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39’’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A14A4A4-C3B7-4A1A-8F36-A1355466EDAF}"/>
              </a:ext>
            </a:extLst>
          </p:cNvPr>
          <p:cNvSpPr txBox="1"/>
          <p:nvPr/>
        </p:nvSpPr>
        <p:spPr>
          <a:xfrm>
            <a:off x="3285841" y="212196"/>
            <a:ext cx="490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ROMAN SHADE TELA SHEER + BLACK OUT BLANCO</a:t>
            </a:r>
          </a:p>
        </p:txBody>
      </p:sp>
    </p:spTree>
    <p:extLst>
      <p:ext uri="{BB962C8B-B14F-4D97-AF65-F5344CB8AC3E}">
        <p14:creationId xmlns:p14="http://schemas.microsoft.com/office/powerpoint/2010/main" val="133148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ABF8B4-5E86-47BB-82D2-44B3E4BBD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12192000" cy="5638800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8DD08830-3D1F-4110-B2B1-B327E100545A}"/>
              </a:ext>
            </a:extLst>
          </p:cNvPr>
          <p:cNvCxnSpPr/>
          <p:nvPr/>
        </p:nvCxnSpPr>
        <p:spPr>
          <a:xfrm flipV="1">
            <a:off x="1375794" y="1451295"/>
            <a:ext cx="2155971" cy="58723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58C11FB-EA77-4F31-8663-77F4C2A539CF}"/>
              </a:ext>
            </a:extLst>
          </p:cNvPr>
          <p:cNvSpPr txBox="1"/>
          <p:nvPr/>
        </p:nvSpPr>
        <p:spPr>
          <a:xfrm>
            <a:off x="276837" y="92279"/>
            <a:ext cx="261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COMEDOR 1, SLD A &amp; B, 2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32D210B9-0C45-4201-9CC9-1EB4580DA1FE}"/>
              </a:ext>
            </a:extLst>
          </p:cNvPr>
          <p:cNvCxnSpPr/>
          <p:nvPr/>
        </p:nvCxnSpPr>
        <p:spPr>
          <a:xfrm>
            <a:off x="3993160" y="1451295"/>
            <a:ext cx="1677798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AEBA5F69-1489-440B-9FFD-80122D19C65F}"/>
              </a:ext>
            </a:extLst>
          </p:cNvPr>
          <p:cNvCxnSpPr>
            <a:cxnSpLocks/>
          </p:cNvCxnSpPr>
          <p:nvPr/>
        </p:nvCxnSpPr>
        <p:spPr>
          <a:xfrm flipH="1">
            <a:off x="5679347" y="1451295"/>
            <a:ext cx="1543574" cy="1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9B83440B-059E-4BDA-A1FC-A31A57DB0EC4}"/>
              </a:ext>
            </a:extLst>
          </p:cNvPr>
          <p:cNvCxnSpPr/>
          <p:nvPr/>
        </p:nvCxnSpPr>
        <p:spPr>
          <a:xfrm>
            <a:off x="3531765" y="1510018"/>
            <a:ext cx="176169" cy="2818701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CA4D26C5-994B-46A6-8913-CB822B55349D}"/>
              </a:ext>
            </a:extLst>
          </p:cNvPr>
          <p:cNvCxnSpPr>
            <a:cxnSpLocks/>
          </p:cNvCxnSpPr>
          <p:nvPr/>
        </p:nvCxnSpPr>
        <p:spPr>
          <a:xfrm>
            <a:off x="7197754" y="1480656"/>
            <a:ext cx="0" cy="4114801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9E61754-90DA-4D1C-A109-ADC9FB1CC4BE}"/>
              </a:ext>
            </a:extLst>
          </p:cNvPr>
          <p:cNvSpPr txBox="1"/>
          <p:nvPr/>
        </p:nvSpPr>
        <p:spPr>
          <a:xfrm>
            <a:off x="2248250" y="1065402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42’’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C85200-E0ED-46D2-8FD3-155A49C6EC38}"/>
              </a:ext>
            </a:extLst>
          </p:cNvPr>
          <p:cNvSpPr txBox="1"/>
          <p:nvPr/>
        </p:nvSpPr>
        <p:spPr>
          <a:xfrm>
            <a:off x="3619849" y="2734702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57’’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B2DA1DA-8335-4D5F-AAD3-AA4F81BB2C35}"/>
              </a:ext>
            </a:extLst>
          </p:cNvPr>
          <p:cNvSpPr txBox="1"/>
          <p:nvPr/>
        </p:nvSpPr>
        <p:spPr>
          <a:xfrm>
            <a:off x="4832059" y="1137299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32.5’’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3B0BE72-7966-4D45-8FAE-8351C873E24D}"/>
              </a:ext>
            </a:extLst>
          </p:cNvPr>
          <p:cNvSpPr txBox="1"/>
          <p:nvPr/>
        </p:nvSpPr>
        <p:spPr>
          <a:xfrm>
            <a:off x="6095594" y="1137299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29.5’’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0BE6782-DD4B-450D-897B-29510135C0E3}"/>
              </a:ext>
            </a:extLst>
          </p:cNvPr>
          <p:cNvSpPr txBox="1"/>
          <p:nvPr/>
        </p:nvSpPr>
        <p:spPr>
          <a:xfrm>
            <a:off x="7197754" y="2734702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85’’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F471A9CB-C5BF-4BD9-9A9D-85C52019FAA5}"/>
              </a:ext>
            </a:extLst>
          </p:cNvPr>
          <p:cNvCxnSpPr/>
          <p:nvPr/>
        </p:nvCxnSpPr>
        <p:spPr>
          <a:xfrm>
            <a:off x="7566870" y="1561967"/>
            <a:ext cx="1795244" cy="65497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A2BA09D-9E1D-4AC3-BA4E-76B938FE6078}"/>
              </a:ext>
            </a:extLst>
          </p:cNvPr>
          <p:cNvSpPr txBox="1"/>
          <p:nvPr/>
        </p:nvSpPr>
        <p:spPr>
          <a:xfrm>
            <a:off x="4183869" y="0"/>
            <a:ext cx="2307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ROMAN SHADE</a:t>
            </a:r>
          </a:p>
          <a:p>
            <a:r>
              <a:rPr lang="en-US" dirty="0"/>
              <a:t>SHEER + POLYCOTTON.</a:t>
            </a: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38F10A2D-B0A1-4C07-98AC-15D9DD77AF4A}"/>
              </a:ext>
            </a:extLst>
          </p:cNvPr>
          <p:cNvCxnSpPr/>
          <p:nvPr/>
        </p:nvCxnSpPr>
        <p:spPr>
          <a:xfrm flipH="1">
            <a:off x="9135611" y="1627464"/>
            <a:ext cx="134224" cy="249153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D3B5A2F-8E45-4CE9-AE60-A3118BCF6DFF}"/>
              </a:ext>
            </a:extLst>
          </p:cNvPr>
          <p:cNvSpPr txBox="1"/>
          <p:nvPr/>
        </p:nvSpPr>
        <p:spPr>
          <a:xfrm>
            <a:off x="8154099" y="1250068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35.5’’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3C2375D-7853-48A8-85A4-7016910B87FA}"/>
              </a:ext>
            </a:extLst>
          </p:cNvPr>
          <p:cNvSpPr txBox="1"/>
          <p:nvPr/>
        </p:nvSpPr>
        <p:spPr>
          <a:xfrm>
            <a:off x="9269835" y="2516697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52.5’’</a:t>
            </a:r>
          </a:p>
        </p:txBody>
      </p:sp>
    </p:spTree>
    <p:extLst>
      <p:ext uri="{BB962C8B-B14F-4D97-AF65-F5344CB8AC3E}">
        <p14:creationId xmlns:p14="http://schemas.microsoft.com/office/powerpoint/2010/main" val="193319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F351982-EF36-4ECF-81F6-388A66B70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12192000" cy="5638800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EEE6669B-2C54-423E-9E14-57C40AA79233}"/>
              </a:ext>
            </a:extLst>
          </p:cNvPr>
          <p:cNvCxnSpPr/>
          <p:nvPr/>
        </p:nvCxnSpPr>
        <p:spPr>
          <a:xfrm flipH="1">
            <a:off x="3707934" y="1468073"/>
            <a:ext cx="2046914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1F41AE45-9D3A-4C62-9F27-6B279BA886F9}"/>
              </a:ext>
            </a:extLst>
          </p:cNvPr>
          <p:cNvCxnSpPr>
            <a:cxnSpLocks/>
          </p:cNvCxnSpPr>
          <p:nvPr/>
        </p:nvCxnSpPr>
        <p:spPr>
          <a:xfrm flipH="1">
            <a:off x="5754848" y="1468073"/>
            <a:ext cx="2323750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95F0A6F-B8F3-46A0-AE84-96736BAB8F43}"/>
              </a:ext>
            </a:extLst>
          </p:cNvPr>
          <p:cNvSpPr txBox="1"/>
          <p:nvPr/>
        </p:nvSpPr>
        <p:spPr>
          <a:xfrm>
            <a:off x="4605556" y="1199626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48’’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DBF2248-50E0-442E-8491-B4A2FC043220}"/>
              </a:ext>
            </a:extLst>
          </p:cNvPr>
          <p:cNvSpPr txBox="1"/>
          <p:nvPr/>
        </p:nvSpPr>
        <p:spPr>
          <a:xfrm>
            <a:off x="6662256" y="1199626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51’’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0716F144-658A-497C-BD21-05B7A4CC0A45}"/>
              </a:ext>
            </a:extLst>
          </p:cNvPr>
          <p:cNvCxnSpPr/>
          <p:nvPr/>
        </p:nvCxnSpPr>
        <p:spPr>
          <a:xfrm flipV="1">
            <a:off x="7675927" y="1468073"/>
            <a:ext cx="159390" cy="3808602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29AEB2E-2D54-4307-86C0-DA8109C0DA0F}"/>
              </a:ext>
            </a:extLst>
          </p:cNvPr>
          <p:cNvSpPr txBox="1"/>
          <p:nvPr/>
        </p:nvSpPr>
        <p:spPr>
          <a:xfrm>
            <a:off x="7811548" y="2785145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80.5’’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21FC42A-FE4D-4B86-BA81-AFB240795BBC}"/>
              </a:ext>
            </a:extLst>
          </p:cNvPr>
          <p:cNvSpPr txBox="1"/>
          <p:nvPr/>
        </p:nvSpPr>
        <p:spPr>
          <a:xfrm>
            <a:off x="4183869" y="0"/>
            <a:ext cx="2307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ROMAN SHADE</a:t>
            </a:r>
          </a:p>
          <a:p>
            <a:r>
              <a:rPr lang="en-US" dirty="0"/>
              <a:t>SHEER + POLYCOTTON.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B8A5BB8-E0FD-422E-AD38-09CCBABD8DD9}"/>
              </a:ext>
            </a:extLst>
          </p:cNvPr>
          <p:cNvSpPr txBox="1"/>
          <p:nvPr/>
        </p:nvSpPr>
        <p:spPr>
          <a:xfrm>
            <a:off x="117446" y="58723"/>
            <a:ext cx="1625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SALA SLD A &amp; B</a:t>
            </a:r>
          </a:p>
        </p:txBody>
      </p:sp>
    </p:spTree>
    <p:extLst>
      <p:ext uri="{BB962C8B-B14F-4D97-AF65-F5344CB8AC3E}">
        <p14:creationId xmlns:p14="http://schemas.microsoft.com/office/powerpoint/2010/main" val="2045087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E062260-5DB3-4929-B705-7A2C5F980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12192000" cy="5638800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593DA148-F96C-465B-B06B-F173F6F52B5F}"/>
              </a:ext>
            </a:extLst>
          </p:cNvPr>
          <p:cNvCxnSpPr/>
          <p:nvPr/>
        </p:nvCxnSpPr>
        <p:spPr>
          <a:xfrm>
            <a:off x="1719743" y="1258349"/>
            <a:ext cx="3263318" cy="377504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45C0B4B6-AD77-4128-BAEF-340C839E4F86}"/>
              </a:ext>
            </a:extLst>
          </p:cNvPr>
          <p:cNvCxnSpPr/>
          <p:nvPr/>
        </p:nvCxnSpPr>
        <p:spPr>
          <a:xfrm>
            <a:off x="4899171" y="1635853"/>
            <a:ext cx="92279" cy="2642532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B3AD0788-57DF-421E-B9FA-F7B5A83329AB}"/>
              </a:ext>
            </a:extLst>
          </p:cNvPr>
          <p:cNvCxnSpPr>
            <a:cxnSpLocks/>
          </p:cNvCxnSpPr>
          <p:nvPr/>
        </p:nvCxnSpPr>
        <p:spPr>
          <a:xfrm flipV="1">
            <a:off x="5637402" y="1652631"/>
            <a:ext cx="1863754" cy="109057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C86299F-A098-4533-BC86-3F5298ECB9F3}"/>
              </a:ext>
            </a:extLst>
          </p:cNvPr>
          <p:cNvCxnSpPr>
            <a:cxnSpLocks/>
          </p:cNvCxnSpPr>
          <p:nvPr/>
        </p:nvCxnSpPr>
        <p:spPr>
          <a:xfrm flipV="1">
            <a:off x="7501156" y="1510018"/>
            <a:ext cx="2313963" cy="142614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A42350E-093C-4E72-9CA2-A98DC2C10AAB}"/>
              </a:ext>
            </a:extLst>
          </p:cNvPr>
          <p:cNvSpPr txBox="1"/>
          <p:nvPr/>
        </p:nvSpPr>
        <p:spPr>
          <a:xfrm>
            <a:off x="239786" y="83890"/>
            <a:ext cx="1886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 2 A, SLD A Y B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39427D68-CBC3-4AAB-A390-7AE9BFFAA5AA}"/>
              </a:ext>
            </a:extLst>
          </p:cNvPr>
          <p:cNvCxnSpPr/>
          <p:nvPr/>
        </p:nvCxnSpPr>
        <p:spPr>
          <a:xfrm>
            <a:off x="5746459" y="1761688"/>
            <a:ext cx="0" cy="3837963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AEE4360-F1C3-42CE-BDF6-E1C8903CE5B7}"/>
              </a:ext>
            </a:extLst>
          </p:cNvPr>
          <p:cNvSpPr txBox="1"/>
          <p:nvPr/>
        </p:nvSpPr>
        <p:spPr>
          <a:xfrm>
            <a:off x="2852257" y="1057013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52’’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A39A632-B23D-4F9A-BF44-0E05CBE0E6F0}"/>
              </a:ext>
            </a:extLst>
          </p:cNvPr>
          <p:cNvSpPr txBox="1"/>
          <p:nvPr/>
        </p:nvSpPr>
        <p:spPr>
          <a:xfrm>
            <a:off x="4945310" y="2718033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55’’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1C166B7-133A-4C74-ABEE-5A1410FEA8AB}"/>
              </a:ext>
            </a:extLst>
          </p:cNvPr>
          <p:cNvSpPr txBox="1"/>
          <p:nvPr/>
        </p:nvSpPr>
        <p:spPr>
          <a:xfrm>
            <a:off x="6356747" y="137299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36’’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7BDDB99-FAFA-48CA-BE61-DD060C95DAFF}"/>
              </a:ext>
            </a:extLst>
          </p:cNvPr>
          <p:cNvSpPr txBox="1"/>
          <p:nvPr/>
        </p:nvSpPr>
        <p:spPr>
          <a:xfrm>
            <a:off x="8391076" y="1211993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38’’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DADA0CC-F791-416C-A1FE-501926E6C58D}"/>
              </a:ext>
            </a:extLst>
          </p:cNvPr>
          <p:cNvSpPr txBox="1"/>
          <p:nvPr/>
        </p:nvSpPr>
        <p:spPr>
          <a:xfrm>
            <a:off x="5838738" y="387571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81’’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9720833-FE30-4895-AF4C-43E902C74F80}"/>
              </a:ext>
            </a:extLst>
          </p:cNvPr>
          <p:cNvSpPr txBox="1"/>
          <p:nvPr/>
        </p:nvSpPr>
        <p:spPr>
          <a:xfrm>
            <a:off x="3285841" y="212196"/>
            <a:ext cx="490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ROMAN SHADE TELA SHEER + BLACK OUT BLANCO</a:t>
            </a:r>
          </a:p>
        </p:txBody>
      </p:sp>
    </p:spTree>
    <p:extLst>
      <p:ext uri="{BB962C8B-B14F-4D97-AF65-F5344CB8AC3E}">
        <p14:creationId xmlns:p14="http://schemas.microsoft.com/office/powerpoint/2010/main" val="571717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58C52E8-3F5F-4622-9A15-55FCF590E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12192000" cy="5638800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4A449E15-3C25-473B-83A8-DFDFCF4F9FA3}"/>
              </a:ext>
            </a:extLst>
          </p:cNvPr>
          <p:cNvCxnSpPr/>
          <p:nvPr/>
        </p:nvCxnSpPr>
        <p:spPr>
          <a:xfrm flipV="1">
            <a:off x="3573710" y="1786855"/>
            <a:ext cx="3783435" cy="142613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DC5615CF-72F1-4669-AA04-C190C0A1930E}"/>
              </a:ext>
            </a:extLst>
          </p:cNvPr>
          <p:cNvSpPr txBox="1"/>
          <p:nvPr/>
        </p:nvSpPr>
        <p:spPr>
          <a:xfrm>
            <a:off x="436228" y="117446"/>
            <a:ext cx="712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 3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135918B-F16D-44B5-9A86-9B5F476FA8D7}"/>
              </a:ext>
            </a:extLst>
          </p:cNvPr>
          <p:cNvSpPr txBox="1"/>
          <p:nvPr/>
        </p:nvSpPr>
        <p:spPr>
          <a:xfrm>
            <a:off x="3285841" y="212196"/>
            <a:ext cx="490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ROMAN SHADE TELA SHEER + BLACK OUT BLANCO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CC4FB198-8758-475C-B984-94F636FA6376}"/>
              </a:ext>
            </a:extLst>
          </p:cNvPr>
          <p:cNvCxnSpPr>
            <a:cxnSpLocks/>
          </p:cNvCxnSpPr>
          <p:nvPr/>
        </p:nvCxnSpPr>
        <p:spPr>
          <a:xfrm flipH="1">
            <a:off x="3573710" y="1929468"/>
            <a:ext cx="58723" cy="3212983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32A5780-1697-412D-A3FB-5A06F3C43CD7}"/>
              </a:ext>
            </a:extLst>
          </p:cNvPr>
          <p:cNvSpPr txBox="1"/>
          <p:nvPr/>
        </p:nvSpPr>
        <p:spPr>
          <a:xfrm>
            <a:off x="5066950" y="135062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65’’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E1E926B-4E45-419B-9EA8-F1A465FBC339}"/>
              </a:ext>
            </a:extLst>
          </p:cNvPr>
          <p:cNvSpPr txBox="1"/>
          <p:nvPr/>
        </p:nvSpPr>
        <p:spPr>
          <a:xfrm>
            <a:off x="3212983" y="342900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57’’</a:t>
            </a:r>
          </a:p>
        </p:txBody>
      </p:sp>
    </p:spTree>
    <p:extLst>
      <p:ext uri="{BB962C8B-B14F-4D97-AF65-F5344CB8AC3E}">
        <p14:creationId xmlns:p14="http://schemas.microsoft.com/office/powerpoint/2010/main" val="18249424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131</Words>
  <Application>Microsoft Office PowerPoint</Application>
  <PresentationFormat>Panorámica</PresentationFormat>
  <Paragraphs>43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Esau Gomez</dc:creator>
  <cp:lastModifiedBy>Esau Gomez</cp:lastModifiedBy>
  <cp:revision>4</cp:revision>
  <dcterms:created xsi:type="dcterms:W3CDTF">2026-01-17T17:02:47Z</dcterms:created>
  <dcterms:modified xsi:type="dcterms:W3CDTF">2026-01-17T17:23:09Z</dcterms:modified>
</cp:coreProperties>
</file>