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F9F42-C253-4721-9EEA-76A53D13C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0F58E-CF86-4239-8521-265A37665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B13EC-2A9B-4934-B624-A40E3C700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BDA25-F93D-4A40-862D-BBAD28192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B5ED3-1A2B-427B-B0A9-2D537E42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2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52D5-9131-4209-8F09-EAF27D7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51E2DE-54D8-417A-B581-243DCD300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408B6-0493-4CC6-B69F-91ABBAB7E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FE332-35FA-4941-989C-7F76DECA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6CAA1-A8C5-4C1A-B8ED-98427321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7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3A2FFB-833A-43E2-A3F8-C3ADFA36D4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D79A2F-9DD4-4BC8-8371-88494CBF5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D50D4-046F-4279-87DB-30227C140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8C8DA-1191-4D69-8C71-BD037E290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8A1E5-1F24-4C5A-BBA1-E264C7FA4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4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F7DA0-0F70-4E34-BF94-E9FA36864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87EC1-6139-42D7-8C05-B64CB4109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37C73-736B-46FB-A8A5-CC3CF2A9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2C159-3F81-420F-B8D2-156D3DE3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B7E93-1A9F-40A3-8F99-B0B9297F8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9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29755-4D14-4EC7-847B-0E53DA23F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D08B0-66AA-4FDF-96AE-4EACA1BA3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9FD18-ADA7-4EA8-959D-EC46CE8FF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5C894-4F73-4FFA-B018-5B11F4B13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7A360-EF47-4795-B8E2-A7DBCDBF0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6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1C17B-83D9-4E68-A0F6-9948DD844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285CD-34F9-4FBB-BFDE-9E486D9F3D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BCBA30-1625-4BEC-87CA-1E1408C3E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621DE2-046F-400C-9942-5123849A1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034AD-D7FB-46A7-B4DA-C8E7F67ED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AEC753-3755-4C6C-8DF5-3CE29DDB4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6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C7661-E48A-475D-8A17-A1A92E5CA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34C685-54A7-4FC9-BE9E-56023D960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0D65AF-E020-4AB6-95EB-B415C0A8D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96520E-419F-456E-90AA-0816A667EA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3CB3E1-BA6B-4A32-8599-76C845F68A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C2658-46CB-4CDA-BF61-4910CC5AD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4F6F7F-A8F0-4641-8452-1BE03ECFA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5753A0-2AF3-4A31-BF79-EE23671F2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D8C85-E375-4FF5-9360-B60477EB0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897697-1457-4C0F-AE34-BF0DB833A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C447CE-09DE-4D62-ADC5-FE261A0F9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AFA207-692E-44A8-8A11-873764A79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1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B48495-7993-47DF-92C0-50E124C8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04E893-9CC3-4A63-B9B7-95B29FDBC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260990-7580-41A8-A7B3-90C11CC5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ECBD-06D5-4AB3-979D-25F3C05D6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29E4C-268D-4ED8-A3DA-73CE5532E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190C63-8735-4F50-B502-F53068FBE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EB19EB-4CD4-4169-BF64-D34B28B85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3E5B6-12CE-441C-9F15-22175C3AA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21941D-546B-4DF7-9B86-398BE63FC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37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A4BF0-6A1D-49DB-847B-161C9CC16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E65E70-0A50-4CDA-975D-B0EA3F2B8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074A0F-0097-4839-87A5-3375A77F7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50E138-BD3C-4ED6-8174-9F2051190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7F803-6A8F-4268-B9E7-DEA7365B9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8EE1F-BF55-47B8-8349-879A4236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5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9EE41E-19DD-4F3D-AE54-2611E4FE2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5165B-6E8A-4A42-BF90-CEC570454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73EFE-1032-4D93-80A6-3F18E53860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BA957-85B4-40EB-8B7B-646421424722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0AA60-551A-44AB-A57D-3C08B2492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EA304-FDB5-4D71-8724-A186953C7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FCD2E-DFBE-41D0-83AF-D18D088C3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738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E1175F-F5A6-42DE-AB0E-9FE7073F4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44" y="0"/>
            <a:ext cx="5143500" cy="6858000"/>
          </a:xfrm>
          <a:prstGeom prst="rect">
            <a:avLst/>
          </a:prstGeom>
          <a:solidFill>
            <a:srgbClr val="FFC000"/>
          </a:solidFill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1B5C2F1-EDAF-4B74-97B2-F92C438992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5143500" cy="68580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6E17716-B2B5-47BE-A7F3-35C59718A483}"/>
              </a:ext>
            </a:extLst>
          </p:cNvPr>
          <p:cNvCxnSpPr/>
          <p:nvPr/>
        </p:nvCxnSpPr>
        <p:spPr>
          <a:xfrm>
            <a:off x="989901" y="939567"/>
            <a:ext cx="67112" cy="3800213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69C25BD-EDDF-4A34-B267-13B123EB2924}"/>
              </a:ext>
            </a:extLst>
          </p:cNvPr>
          <p:cNvCxnSpPr>
            <a:cxnSpLocks/>
          </p:cNvCxnSpPr>
          <p:nvPr/>
        </p:nvCxnSpPr>
        <p:spPr>
          <a:xfrm flipH="1">
            <a:off x="864066" y="645952"/>
            <a:ext cx="3162431" cy="394283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ACA4C2B-EEC3-4512-B337-B1F61485E352}"/>
              </a:ext>
            </a:extLst>
          </p:cNvPr>
          <p:cNvSpPr txBox="1"/>
          <p:nvPr/>
        </p:nvSpPr>
        <p:spPr>
          <a:xfrm>
            <a:off x="2139193" y="1157681"/>
            <a:ext cx="418704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90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9ACD8B-29A6-4956-8BE6-641D2EC765E0}"/>
              </a:ext>
            </a:extLst>
          </p:cNvPr>
          <p:cNvSpPr txBox="1"/>
          <p:nvPr/>
        </p:nvSpPr>
        <p:spPr>
          <a:xfrm>
            <a:off x="1057013" y="2979490"/>
            <a:ext cx="912429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113 5/8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97D2FD2-07B7-4956-B437-13F35107600D}"/>
              </a:ext>
            </a:extLst>
          </p:cNvPr>
          <p:cNvSpPr txBox="1"/>
          <p:nvPr/>
        </p:nvSpPr>
        <p:spPr>
          <a:xfrm>
            <a:off x="1395784" y="209508"/>
            <a:ext cx="148681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RECAMARA 1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D6AC8E-1FD1-413F-B115-91555D103119}"/>
              </a:ext>
            </a:extLst>
          </p:cNvPr>
          <p:cNvSpPr txBox="1"/>
          <p:nvPr/>
        </p:nvSpPr>
        <p:spPr>
          <a:xfrm>
            <a:off x="1146080" y="4641746"/>
            <a:ext cx="4020268" cy="1200329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PANEL IZQUIERDO RIPPLEFOLD </a:t>
            </a:r>
          </a:p>
          <a:p>
            <a:r>
              <a:rPr lang="en-US" dirty="0"/>
              <a:t>RIEL HOTELERO DE BASTON </a:t>
            </a:r>
          </a:p>
          <a:p>
            <a:r>
              <a:rPr lang="en-US" dirty="0"/>
              <a:t>MONTADO A TECHO </a:t>
            </a:r>
          </a:p>
          <a:p>
            <a:r>
              <a:rPr lang="en-US" dirty="0"/>
              <a:t>TELA BO JD-FAB-00191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2746174-FF81-4D5C-A5D6-082BC3D769EB}"/>
              </a:ext>
            </a:extLst>
          </p:cNvPr>
          <p:cNvCxnSpPr>
            <a:cxnSpLocks/>
          </p:cNvCxnSpPr>
          <p:nvPr/>
        </p:nvCxnSpPr>
        <p:spPr>
          <a:xfrm flipH="1">
            <a:off x="7775022" y="940266"/>
            <a:ext cx="1922651" cy="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C7A0B79-25FE-4116-8317-641A50DF9177}"/>
              </a:ext>
            </a:extLst>
          </p:cNvPr>
          <p:cNvCxnSpPr>
            <a:cxnSpLocks/>
          </p:cNvCxnSpPr>
          <p:nvPr/>
        </p:nvCxnSpPr>
        <p:spPr>
          <a:xfrm flipV="1">
            <a:off x="9471171" y="939567"/>
            <a:ext cx="83890" cy="2489433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C80032F-7FA9-40D0-B74A-2AFC60B8BC8C}"/>
              </a:ext>
            </a:extLst>
          </p:cNvPr>
          <p:cNvSpPr txBox="1"/>
          <p:nvPr/>
        </p:nvSpPr>
        <p:spPr>
          <a:xfrm>
            <a:off x="8505348" y="1040343"/>
            <a:ext cx="418704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80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A709175-7DB9-48E0-815B-68AEEAE0FB83}"/>
              </a:ext>
            </a:extLst>
          </p:cNvPr>
          <p:cNvSpPr txBox="1"/>
          <p:nvPr/>
        </p:nvSpPr>
        <p:spPr>
          <a:xfrm>
            <a:off x="8467837" y="2301379"/>
            <a:ext cx="912429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106 3/8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A51112-7151-4C10-9C57-19F9116A1EDC}"/>
              </a:ext>
            </a:extLst>
          </p:cNvPr>
          <p:cNvSpPr txBox="1"/>
          <p:nvPr/>
        </p:nvSpPr>
        <p:spPr>
          <a:xfrm>
            <a:off x="7518666" y="3437468"/>
            <a:ext cx="2954527" cy="1200329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PAR RIPPLEFOLD </a:t>
            </a:r>
          </a:p>
          <a:p>
            <a:r>
              <a:rPr lang="en-US" dirty="0"/>
              <a:t>RIEL HOTELERO DE BASTON </a:t>
            </a:r>
          </a:p>
          <a:p>
            <a:r>
              <a:rPr lang="en-US" dirty="0"/>
              <a:t>MONTADO A TECHO </a:t>
            </a:r>
          </a:p>
          <a:p>
            <a:r>
              <a:rPr lang="en-US" dirty="0"/>
              <a:t>TELA SHEER FAB100POL-0294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195362F-4C4D-4030-B6B2-1160136DA819}"/>
              </a:ext>
            </a:extLst>
          </p:cNvPr>
          <p:cNvSpPr txBox="1"/>
          <p:nvPr/>
        </p:nvSpPr>
        <p:spPr>
          <a:xfrm>
            <a:off x="7910818" y="390141"/>
            <a:ext cx="70557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SALA </a:t>
            </a:r>
          </a:p>
        </p:txBody>
      </p:sp>
    </p:spTree>
    <p:extLst>
      <p:ext uri="{BB962C8B-B14F-4D97-AF65-F5344CB8AC3E}">
        <p14:creationId xmlns:p14="http://schemas.microsoft.com/office/powerpoint/2010/main" val="523672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D514BA-0DEE-4F85-8068-EC0CFAF6D4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33556"/>
            <a:ext cx="9144000" cy="6858000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04A5AD0-C39F-4F08-8BFB-90CC0F7F4B0B}"/>
              </a:ext>
            </a:extLst>
          </p:cNvPr>
          <p:cNvCxnSpPr>
            <a:cxnSpLocks/>
          </p:cNvCxnSpPr>
          <p:nvPr/>
        </p:nvCxnSpPr>
        <p:spPr>
          <a:xfrm flipH="1" flipV="1">
            <a:off x="1795245" y="33556"/>
            <a:ext cx="8690994" cy="939567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E19E029-7DC0-48FD-923D-97F1DAADA433}"/>
              </a:ext>
            </a:extLst>
          </p:cNvPr>
          <p:cNvCxnSpPr>
            <a:cxnSpLocks/>
          </p:cNvCxnSpPr>
          <p:nvPr/>
        </p:nvCxnSpPr>
        <p:spPr>
          <a:xfrm flipV="1">
            <a:off x="10335237" y="906011"/>
            <a:ext cx="58723" cy="5268287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C1DDBE3-10C2-4468-9AE6-4E7CD256BE09}"/>
              </a:ext>
            </a:extLst>
          </p:cNvPr>
          <p:cNvSpPr txBox="1"/>
          <p:nvPr/>
        </p:nvSpPr>
        <p:spPr>
          <a:xfrm>
            <a:off x="6677637" y="788457"/>
            <a:ext cx="535724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170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23A10E-5721-4A5D-A7F0-BB8124D7E96B}"/>
              </a:ext>
            </a:extLst>
          </p:cNvPr>
          <p:cNvSpPr txBox="1"/>
          <p:nvPr/>
        </p:nvSpPr>
        <p:spPr>
          <a:xfrm>
            <a:off x="9296974" y="3860334"/>
            <a:ext cx="912429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112 5/8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B843F5-4147-4D1D-996E-92F3DB67CE70}"/>
              </a:ext>
            </a:extLst>
          </p:cNvPr>
          <p:cNvSpPr txBox="1"/>
          <p:nvPr/>
        </p:nvSpPr>
        <p:spPr>
          <a:xfrm>
            <a:off x="5276706" y="5044417"/>
            <a:ext cx="5395451" cy="1477328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PAR  RIPPLEFOLD </a:t>
            </a:r>
          </a:p>
          <a:p>
            <a:r>
              <a:rPr lang="en-US" dirty="0"/>
              <a:t>RIEL HOTELERO DE BASTON </a:t>
            </a:r>
          </a:p>
          <a:p>
            <a:r>
              <a:rPr lang="en-US" dirty="0"/>
              <a:t>MONTADO A TECHO </a:t>
            </a:r>
          </a:p>
          <a:p>
            <a:r>
              <a:rPr lang="en-US" dirty="0"/>
              <a:t>TELA OF-FAB-00064</a:t>
            </a:r>
          </a:p>
          <a:p>
            <a:r>
              <a:rPr lang="en-US" dirty="0"/>
              <a:t> DEJAR LOS RETORNOS PARA DESPUES INSTALAR SHEER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7455F2-8052-4167-808C-25BA47B935BD}"/>
              </a:ext>
            </a:extLst>
          </p:cNvPr>
          <p:cNvSpPr txBox="1"/>
          <p:nvPr/>
        </p:nvSpPr>
        <p:spPr>
          <a:xfrm>
            <a:off x="4211273" y="2667699"/>
            <a:ext cx="233384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RECAMARA PRINCIPAL </a:t>
            </a:r>
          </a:p>
        </p:txBody>
      </p:sp>
    </p:spTree>
    <p:extLst>
      <p:ext uri="{BB962C8B-B14F-4D97-AF65-F5344CB8AC3E}">
        <p14:creationId xmlns:p14="http://schemas.microsoft.com/office/powerpoint/2010/main" val="1557897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61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Garcia</dc:creator>
  <cp:lastModifiedBy>Ricardo Garcia</cp:lastModifiedBy>
  <cp:revision>3</cp:revision>
  <dcterms:created xsi:type="dcterms:W3CDTF">2026-01-13T00:01:53Z</dcterms:created>
  <dcterms:modified xsi:type="dcterms:W3CDTF">2026-01-13T00:24:34Z</dcterms:modified>
</cp:coreProperties>
</file>